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ermanent Marker"/>
      <p:regular r:id="rId17"/>
    </p:embeddedFont>
    <p:embeddedFont>
      <p:font typeface="Lexend"/>
      <p:regular r:id="rId18"/>
      <p:bold r:id="rId19"/>
    </p:embeddedFont>
    <p:embeddedFont>
      <p:font typeface="Itim"/>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6">
          <p15:clr>
            <a:srgbClr val="FF0000"/>
          </p15:clr>
        </p15:guide>
        <p15:guide id="2" pos="454">
          <p15:clr>
            <a:srgbClr val="FF0000"/>
          </p15:clr>
        </p15:guide>
        <p15:guide id="3" pos="5306">
          <p15:clr>
            <a:srgbClr val="FF0000"/>
          </p15:clr>
        </p15:guide>
        <p15:guide id="4" orient="horz" pos="2952">
          <p15:clr>
            <a:srgbClr val="FF0000"/>
          </p15:clr>
        </p15:guide>
        <p15:guide id="5" orient="horz" pos="288">
          <p15:clr>
            <a:srgbClr val="00FF00"/>
          </p15:clr>
        </p15:guide>
        <p15:guide id="6" orient="horz" pos="652">
          <p15:clr>
            <a:srgbClr val="747775"/>
          </p15:clr>
        </p15:guide>
        <p15:guide id="7" orient="horz" pos="1037">
          <p15:clr>
            <a:srgbClr val="747775"/>
          </p15:clr>
        </p15:guide>
        <p15:guide id="8" orient="horz" pos="1077">
          <p15:clr>
            <a:srgbClr val="747775"/>
          </p15:clr>
        </p15:guide>
      </p15:sldGuideLst>
    </p:ext>
    <p:ext uri="GoogleSlidesCustomDataVersion2">
      <go:slidesCustomData xmlns:go="http://customooxmlschemas.google.com/" r:id="rId21" roundtripDataSignature="AMtx7mgU8tSFIbmA00FEfOKWppJLr8Ad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 orient="horz"/>
        <p:guide pos="454"/>
        <p:guide pos="5306"/>
        <p:guide pos="2952" orient="horz"/>
        <p:guide pos="288" orient="horz"/>
        <p:guide pos="652" orient="horz"/>
        <p:guide pos="1037" orient="horz"/>
        <p:guide pos="1077" orient="horz"/>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Lexend-regular.fntdata"/><Relationship Id="rId3" Type="http://schemas.openxmlformats.org/officeDocument/2006/relationships/presProps" Target="presProps.xml"/><Relationship Id="rId21"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PermanentMarker-regular.fntdata"/><Relationship Id="rId2" Type="http://schemas.openxmlformats.org/officeDocument/2006/relationships/viewProps" Target="viewProps.xml"/><Relationship Id="rId20" Type="http://schemas.openxmlformats.org/officeDocument/2006/relationships/font" Target="fonts/Itim-regular.fntdata"/><Relationship Id="rId16" Type="http://schemas.openxmlformats.org/officeDocument/2006/relationships/slide" Target="slides/slide11.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3.xml"/><Relationship Id="rId5" Type="http://schemas.openxmlformats.org/officeDocument/2006/relationships/notesMaster" Target="notesMasters/notesMaster1.xml"/><Relationship Id="rId15" Type="http://schemas.openxmlformats.org/officeDocument/2006/relationships/slide" Target="slides/slide10.xml"/><Relationship Id="rId23"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Lexend-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0" name="Google Shape;152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1" name="Google Shape;1631;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6" name="Google Shape;16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25fcca3a8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6" name="Google Shape;1526;g25fcca3a84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2" name="Google Shape;15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1" name="Google Shape;15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1" name="Google Shape;156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2" name="Google Shape;157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2" name="Google Shape;15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0" name="Google Shape;1590;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3" name="Google Shape;16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7"/>
          <p:cNvSpPr/>
          <p:nvPr/>
        </p:nvSpPr>
        <p:spPr>
          <a:xfrm>
            <a:off x="716575" y="0"/>
            <a:ext cx="8579795" cy="5143484"/>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87"/>
          <p:cNvSpPr/>
          <p:nvPr/>
        </p:nvSpPr>
        <p:spPr>
          <a:xfrm>
            <a:off x="1754550" y="1135650"/>
            <a:ext cx="5634900" cy="2872200"/>
          </a:xfrm>
          <a:prstGeom prst="plaque">
            <a:avLst>
              <a:gd fmla="val 11691"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 name="Google Shape;12;p87"/>
          <p:cNvCxnSpPr/>
          <p:nvPr/>
        </p:nvCxnSpPr>
        <p:spPr>
          <a:xfrm>
            <a:off x="2572800" y="3116850"/>
            <a:ext cx="3998400" cy="0"/>
          </a:xfrm>
          <a:prstGeom prst="straightConnector1">
            <a:avLst/>
          </a:prstGeom>
          <a:noFill/>
          <a:ln cap="flat" cmpd="sng" w="19050">
            <a:solidFill>
              <a:schemeClr val="dk2"/>
            </a:solidFill>
            <a:prstDash val="solid"/>
            <a:round/>
            <a:headEnd len="sm" w="sm" type="none"/>
            <a:tailEnd len="sm" w="sm" type="none"/>
          </a:ln>
        </p:spPr>
      </p:cxnSp>
      <p:cxnSp>
        <p:nvCxnSpPr>
          <p:cNvPr id="13" name="Google Shape;13;p87"/>
          <p:cNvCxnSpPr/>
          <p:nvPr/>
        </p:nvCxnSpPr>
        <p:spPr>
          <a:xfrm>
            <a:off x="2572800" y="2222750"/>
            <a:ext cx="3998400" cy="0"/>
          </a:xfrm>
          <a:prstGeom prst="straightConnector1">
            <a:avLst/>
          </a:prstGeom>
          <a:noFill/>
          <a:ln cap="flat" cmpd="sng" w="19050">
            <a:solidFill>
              <a:schemeClr val="dk2"/>
            </a:solidFill>
            <a:prstDash val="solid"/>
            <a:round/>
            <a:headEnd len="sm" w="sm" type="none"/>
            <a:tailEnd len="sm" w="sm" type="none"/>
          </a:ln>
        </p:spPr>
      </p:cxnSp>
      <p:grpSp>
        <p:nvGrpSpPr>
          <p:cNvPr id="14" name="Google Shape;14;p87"/>
          <p:cNvGrpSpPr/>
          <p:nvPr/>
        </p:nvGrpSpPr>
        <p:grpSpPr>
          <a:xfrm rot="697126">
            <a:off x="8280187" y="-46678"/>
            <a:ext cx="1305393" cy="1346461"/>
            <a:chOff x="1492000" y="427450"/>
            <a:chExt cx="1188000" cy="1225375"/>
          </a:xfrm>
        </p:grpSpPr>
        <p:sp>
          <p:nvSpPr>
            <p:cNvPr id="15" name="Google Shape;15;p87"/>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87"/>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87"/>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87"/>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87"/>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87"/>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87"/>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87"/>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87"/>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87"/>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87"/>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87"/>
          <p:cNvSpPr/>
          <p:nvPr/>
        </p:nvSpPr>
        <p:spPr>
          <a:xfrm>
            <a:off x="-50900" y="-21500"/>
            <a:ext cx="771000" cy="51651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 name="Google Shape;27;p87"/>
          <p:cNvGrpSpPr/>
          <p:nvPr/>
        </p:nvGrpSpPr>
        <p:grpSpPr>
          <a:xfrm flipH="1" rot="-1976796">
            <a:off x="5917481" y="3990133"/>
            <a:ext cx="3474354" cy="888893"/>
            <a:chOff x="3809875" y="1963175"/>
            <a:chExt cx="1923600" cy="492150"/>
          </a:xfrm>
        </p:grpSpPr>
        <p:sp>
          <p:nvSpPr>
            <p:cNvPr id="28" name="Google Shape;28;p87"/>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87"/>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87"/>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87"/>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87"/>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87"/>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7"/>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87"/>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87"/>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87"/>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87"/>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 name="Google Shape;39;p87"/>
          <p:cNvGrpSpPr/>
          <p:nvPr/>
        </p:nvGrpSpPr>
        <p:grpSpPr>
          <a:xfrm rot="-375097">
            <a:off x="1228557" y="-253382"/>
            <a:ext cx="711742" cy="793298"/>
            <a:chOff x="6554696" y="509501"/>
            <a:chExt cx="711709" cy="793261"/>
          </a:xfrm>
        </p:grpSpPr>
        <p:sp>
          <p:nvSpPr>
            <p:cNvPr id="40" name="Google Shape;40;p87"/>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87"/>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 name="Google Shape;42;p87"/>
          <p:cNvGrpSpPr/>
          <p:nvPr/>
        </p:nvGrpSpPr>
        <p:grpSpPr>
          <a:xfrm rot="807122">
            <a:off x="809300" y="4708652"/>
            <a:ext cx="2497551" cy="2401906"/>
            <a:chOff x="1857000" y="3245400"/>
            <a:chExt cx="1233825" cy="1186575"/>
          </a:xfrm>
        </p:grpSpPr>
        <p:sp>
          <p:nvSpPr>
            <p:cNvPr id="43" name="Google Shape;43;p87"/>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87"/>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7"/>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7"/>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 name="Google Shape;49;p87"/>
          <p:cNvSpPr/>
          <p:nvPr/>
        </p:nvSpPr>
        <p:spPr>
          <a:xfrm rot="-381518">
            <a:off x="1317430" y="-146232"/>
            <a:ext cx="102933" cy="551241"/>
          </a:xfrm>
          <a:prstGeom prst="roundRect">
            <a:avLst>
              <a:gd fmla="val 50000" name="adj"/>
            </a:avLst>
          </a:prstGeom>
          <a:solidFill>
            <a:srgbClr val="EEEEEE">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87"/>
          <p:cNvSpPr txBox="1"/>
          <p:nvPr>
            <p:ph type="ctrTitle"/>
          </p:nvPr>
        </p:nvSpPr>
        <p:spPr>
          <a:xfrm>
            <a:off x="2351850" y="1460922"/>
            <a:ext cx="4440300" cy="1749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Font typeface="Itim"/>
              <a:buNone/>
              <a:defRPr b="1" sz="6000">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1" name="Google Shape;51;p87"/>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4" name="Shape 304"/>
        <p:cNvGrpSpPr/>
        <p:nvPr/>
      </p:nvGrpSpPr>
      <p:grpSpPr>
        <a:xfrm>
          <a:off x="0" y="0"/>
          <a:ext cx="0" cy="0"/>
          <a:chOff x="0" y="0"/>
          <a:chExt cx="0" cy="0"/>
        </a:xfrm>
      </p:grpSpPr>
      <p:sp>
        <p:nvSpPr>
          <p:cNvPr id="305" name="Google Shape;305;p88"/>
          <p:cNvSpPr/>
          <p:nvPr/>
        </p:nvSpPr>
        <p:spPr>
          <a:xfrm>
            <a:off x="8740343" y="1780347"/>
            <a:ext cx="20479" cy="58449"/>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6" name="Google Shape;306;p88"/>
          <p:cNvGrpSpPr/>
          <p:nvPr/>
        </p:nvGrpSpPr>
        <p:grpSpPr>
          <a:xfrm>
            <a:off x="-1700" y="329"/>
            <a:ext cx="9147400" cy="5142843"/>
            <a:chOff x="238125" y="854700"/>
            <a:chExt cx="7142500" cy="4015650"/>
          </a:xfrm>
        </p:grpSpPr>
        <p:sp>
          <p:nvSpPr>
            <p:cNvPr id="307" name="Google Shape;307;p8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8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8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8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8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8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8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8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8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8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8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8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8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8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8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8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8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8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8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8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8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8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9" name="Google Shape;329;p8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30" name="Google Shape;330;p88"/>
          <p:cNvSpPr txBox="1"/>
          <p:nvPr>
            <p:ph idx="1" type="body"/>
          </p:nvPr>
        </p:nvSpPr>
        <p:spPr>
          <a:xfrm>
            <a:off x="720000" y="1170724"/>
            <a:ext cx="7704000" cy="38943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dk1"/>
              </a:buClr>
              <a:buSzPts val="1200"/>
              <a:buAutoNum type="arabicPeriod"/>
              <a:defRPr sz="1100"/>
            </a:lvl1pPr>
            <a:lvl2pPr indent="-304800" lvl="1" marL="914400" algn="l">
              <a:lnSpc>
                <a:spcPct val="115000"/>
              </a:lnSpc>
              <a:spcBef>
                <a:spcPts val="0"/>
              </a:spcBef>
              <a:spcAft>
                <a:spcPts val="0"/>
              </a:spcAft>
              <a:buSzPts val="1200"/>
              <a:buAutoNum type="alphaLcPeriod"/>
              <a:defRPr sz="1200"/>
            </a:lvl2pPr>
            <a:lvl3pPr indent="-304800" lvl="2" marL="1371600" algn="l">
              <a:lnSpc>
                <a:spcPct val="115000"/>
              </a:lnSpc>
              <a:spcBef>
                <a:spcPts val="1600"/>
              </a:spcBef>
              <a:spcAft>
                <a:spcPts val="0"/>
              </a:spcAft>
              <a:buSzPts val="1200"/>
              <a:buAutoNum type="romanLcPeriod"/>
              <a:defRPr sz="1200"/>
            </a:lvl3pPr>
            <a:lvl4pPr indent="-304800" lvl="3" marL="1828800" algn="l">
              <a:lnSpc>
                <a:spcPct val="115000"/>
              </a:lnSpc>
              <a:spcBef>
                <a:spcPts val="1600"/>
              </a:spcBef>
              <a:spcAft>
                <a:spcPts val="0"/>
              </a:spcAft>
              <a:buSzPts val="1200"/>
              <a:buAutoNum type="arabicPeriod"/>
              <a:defRPr sz="1200"/>
            </a:lvl4pPr>
            <a:lvl5pPr indent="-304800" lvl="4" marL="2286000" algn="l">
              <a:lnSpc>
                <a:spcPct val="115000"/>
              </a:lnSpc>
              <a:spcBef>
                <a:spcPts val="1600"/>
              </a:spcBef>
              <a:spcAft>
                <a:spcPts val="0"/>
              </a:spcAft>
              <a:buSzPts val="1200"/>
              <a:buAutoNum type="alphaLcPeriod"/>
              <a:defRPr sz="1200"/>
            </a:lvl5pPr>
            <a:lvl6pPr indent="-304800" lvl="5" marL="2743200" algn="l">
              <a:lnSpc>
                <a:spcPct val="115000"/>
              </a:lnSpc>
              <a:spcBef>
                <a:spcPts val="1600"/>
              </a:spcBef>
              <a:spcAft>
                <a:spcPts val="0"/>
              </a:spcAft>
              <a:buSzPts val="1200"/>
              <a:buAutoNum type="romanLcPeriod"/>
              <a:defRPr sz="1200"/>
            </a:lvl6pPr>
            <a:lvl7pPr indent="-304800" lvl="6" marL="3200400" algn="l">
              <a:lnSpc>
                <a:spcPct val="115000"/>
              </a:lnSpc>
              <a:spcBef>
                <a:spcPts val="1600"/>
              </a:spcBef>
              <a:spcAft>
                <a:spcPts val="0"/>
              </a:spcAft>
              <a:buSzPts val="1200"/>
              <a:buAutoNum type="arabicPeriod"/>
              <a:defRPr sz="1200"/>
            </a:lvl7pPr>
            <a:lvl8pPr indent="-304800" lvl="7" marL="3657600" algn="l">
              <a:lnSpc>
                <a:spcPct val="115000"/>
              </a:lnSpc>
              <a:spcBef>
                <a:spcPts val="1600"/>
              </a:spcBef>
              <a:spcAft>
                <a:spcPts val="0"/>
              </a:spcAft>
              <a:buSzPts val="1200"/>
              <a:buAutoNum type="alphaLcPeriod"/>
              <a:defRPr sz="1200"/>
            </a:lvl8pPr>
            <a:lvl9pPr indent="-304800" lvl="8" marL="4114800" algn="l">
              <a:lnSpc>
                <a:spcPct val="115000"/>
              </a:lnSpc>
              <a:spcBef>
                <a:spcPts val="1600"/>
              </a:spcBef>
              <a:spcAft>
                <a:spcPts val="1600"/>
              </a:spcAft>
              <a:buSzPts val="1200"/>
              <a:buAutoNum type="romanLcPeriod"/>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
    <p:spTree>
      <p:nvGrpSpPr>
        <p:cNvPr id="331" name="Shape 331"/>
        <p:cNvGrpSpPr/>
        <p:nvPr/>
      </p:nvGrpSpPr>
      <p:grpSpPr>
        <a:xfrm>
          <a:off x="0" y="0"/>
          <a:ext cx="0" cy="0"/>
          <a:chOff x="0" y="0"/>
          <a:chExt cx="0" cy="0"/>
        </a:xfrm>
      </p:grpSpPr>
      <p:grpSp>
        <p:nvGrpSpPr>
          <p:cNvPr id="332" name="Google Shape;332;p90"/>
          <p:cNvGrpSpPr/>
          <p:nvPr/>
        </p:nvGrpSpPr>
        <p:grpSpPr>
          <a:xfrm>
            <a:off x="-1700" y="329"/>
            <a:ext cx="9147400" cy="5142843"/>
            <a:chOff x="238125" y="854700"/>
            <a:chExt cx="7142500" cy="4015650"/>
          </a:xfrm>
        </p:grpSpPr>
        <p:sp>
          <p:nvSpPr>
            <p:cNvPr id="333" name="Google Shape;333;p9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9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9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9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9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9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9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9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9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9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9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9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9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9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9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9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9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9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9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9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9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9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5" name="Google Shape;355;p90"/>
          <p:cNvSpPr txBox="1"/>
          <p:nvPr>
            <p:ph type="ctrTitle"/>
          </p:nvPr>
        </p:nvSpPr>
        <p:spPr>
          <a:xfrm>
            <a:off x="5908324" y="1290427"/>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56" name="Google Shape;356;p90"/>
          <p:cNvSpPr txBox="1"/>
          <p:nvPr>
            <p:ph idx="1" type="subTitle"/>
          </p:nvPr>
        </p:nvSpPr>
        <p:spPr>
          <a:xfrm>
            <a:off x="5908324" y="157301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57" name="Google Shape;357;p90"/>
          <p:cNvSpPr txBox="1"/>
          <p:nvPr>
            <p:ph idx="2" type="title"/>
          </p:nvPr>
        </p:nvSpPr>
        <p:spPr>
          <a:xfrm>
            <a:off x="4903953" y="1280000"/>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58" name="Google Shape;358;p90"/>
          <p:cNvSpPr txBox="1"/>
          <p:nvPr>
            <p:ph idx="3" type="subTitle"/>
          </p:nvPr>
        </p:nvSpPr>
        <p:spPr>
          <a:xfrm>
            <a:off x="5908324" y="3563486"/>
            <a:ext cx="24513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59" name="Google Shape;359;p90"/>
          <p:cNvSpPr txBox="1"/>
          <p:nvPr>
            <p:ph idx="4" type="title"/>
          </p:nvPr>
        </p:nvSpPr>
        <p:spPr>
          <a:xfrm>
            <a:off x="4903953" y="3277304"/>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0" name="Google Shape;360;p90"/>
          <p:cNvSpPr txBox="1"/>
          <p:nvPr>
            <p:ph idx="5" type="subTitle"/>
          </p:nvPr>
        </p:nvSpPr>
        <p:spPr>
          <a:xfrm>
            <a:off x="5908324" y="2589180"/>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61" name="Google Shape;361;p90"/>
          <p:cNvSpPr txBox="1"/>
          <p:nvPr>
            <p:ph idx="6" type="title"/>
          </p:nvPr>
        </p:nvSpPr>
        <p:spPr>
          <a:xfrm>
            <a:off x="4903953" y="2306644"/>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2" name="Google Shape;362;p90"/>
          <p:cNvSpPr txBox="1"/>
          <p:nvPr>
            <p:ph idx="7" type="ctrTitle"/>
          </p:nvPr>
        </p:nvSpPr>
        <p:spPr>
          <a:xfrm>
            <a:off x="5908324" y="231110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3" name="Google Shape;363;p90"/>
          <p:cNvSpPr txBox="1"/>
          <p:nvPr>
            <p:ph idx="8" type="ctrTitle"/>
          </p:nvPr>
        </p:nvSpPr>
        <p:spPr>
          <a:xfrm>
            <a:off x="5908324" y="328299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4" name="Google Shape;364;p90"/>
          <p:cNvSpPr txBox="1"/>
          <p:nvPr>
            <p:ph idx="9" type="ctrTitle"/>
          </p:nvPr>
        </p:nvSpPr>
        <p:spPr>
          <a:xfrm>
            <a:off x="1912664" y="129731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5" name="Google Shape;365;p90"/>
          <p:cNvSpPr txBox="1"/>
          <p:nvPr>
            <p:ph idx="13" type="subTitle"/>
          </p:nvPr>
        </p:nvSpPr>
        <p:spPr>
          <a:xfrm>
            <a:off x="1912664" y="157301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66" name="Google Shape;366;p90"/>
          <p:cNvSpPr txBox="1"/>
          <p:nvPr>
            <p:ph idx="14" type="title"/>
          </p:nvPr>
        </p:nvSpPr>
        <p:spPr>
          <a:xfrm>
            <a:off x="784376" y="1286887"/>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7" name="Google Shape;367;p90"/>
          <p:cNvSpPr txBox="1"/>
          <p:nvPr>
            <p:ph idx="15" type="subTitle"/>
          </p:nvPr>
        </p:nvSpPr>
        <p:spPr>
          <a:xfrm>
            <a:off x="1912664" y="3563486"/>
            <a:ext cx="24513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68" name="Google Shape;368;p90"/>
          <p:cNvSpPr txBox="1"/>
          <p:nvPr>
            <p:ph idx="16" type="title"/>
          </p:nvPr>
        </p:nvSpPr>
        <p:spPr>
          <a:xfrm>
            <a:off x="784376" y="3284192"/>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9" name="Google Shape;369;p90"/>
          <p:cNvSpPr txBox="1"/>
          <p:nvPr>
            <p:ph idx="17" type="subTitle"/>
          </p:nvPr>
        </p:nvSpPr>
        <p:spPr>
          <a:xfrm>
            <a:off x="1912664" y="259606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70" name="Google Shape;370;p90"/>
          <p:cNvSpPr txBox="1"/>
          <p:nvPr>
            <p:ph idx="18" type="title"/>
          </p:nvPr>
        </p:nvSpPr>
        <p:spPr>
          <a:xfrm>
            <a:off x="784376" y="2313531"/>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71" name="Google Shape;371;p90"/>
          <p:cNvSpPr txBox="1"/>
          <p:nvPr>
            <p:ph idx="19" type="ctrTitle"/>
          </p:nvPr>
        </p:nvSpPr>
        <p:spPr>
          <a:xfrm>
            <a:off x="1912664" y="2304052"/>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72" name="Google Shape;372;p90"/>
          <p:cNvSpPr txBox="1"/>
          <p:nvPr>
            <p:ph idx="20" type="ctrTitle"/>
          </p:nvPr>
        </p:nvSpPr>
        <p:spPr>
          <a:xfrm>
            <a:off x="1912664" y="3289882"/>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73" name="Google Shape;373;p90"/>
          <p:cNvSpPr txBox="1"/>
          <p:nvPr>
            <p:ph idx="21"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5">
    <p:spTree>
      <p:nvGrpSpPr>
        <p:cNvPr id="374" name="Shape 374"/>
        <p:cNvGrpSpPr/>
        <p:nvPr/>
      </p:nvGrpSpPr>
      <p:grpSpPr>
        <a:xfrm>
          <a:off x="0" y="0"/>
          <a:ext cx="0" cy="0"/>
          <a:chOff x="0" y="0"/>
          <a:chExt cx="0" cy="0"/>
        </a:xfrm>
      </p:grpSpPr>
      <p:grpSp>
        <p:nvGrpSpPr>
          <p:cNvPr id="375" name="Google Shape;375;p94"/>
          <p:cNvGrpSpPr/>
          <p:nvPr/>
        </p:nvGrpSpPr>
        <p:grpSpPr>
          <a:xfrm flipH="1">
            <a:off x="-1700" y="329"/>
            <a:ext cx="9147400" cy="5142843"/>
            <a:chOff x="238125" y="854700"/>
            <a:chExt cx="7142500" cy="4015650"/>
          </a:xfrm>
        </p:grpSpPr>
        <p:sp>
          <p:nvSpPr>
            <p:cNvPr id="376" name="Google Shape;376;p9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9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9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9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9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9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9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9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9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9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9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9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9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9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9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9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9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9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9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9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9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9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8" name="Google Shape;398;p94"/>
          <p:cNvSpPr txBox="1"/>
          <p:nvPr>
            <p:ph idx="1" type="subTitle"/>
          </p:nvPr>
        </p:nvSpPr>
        <p:spPr>
          <a:xfrm>
            <a:off x="2351850" y="1758177"/>
            <a:ext cx="4440300" cy="972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
        <p:nvSpPr>
          <p:cNvPr id="399" name="Google Shape;399;p94"/>
          <p:cNvSpPr txBox="1"/>
          <p:nvPr>
            <p:ph type="ctrTitle"/>
          </p:nvPr>
        </p:nvSpPr>
        <p:spPr>
          <a:xfrm>
            <a:off x="3297900" y="2837502"/>
            <a:ext cx="2548200" cy="461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0" name="Shape 400"/>
        <p:cNvGrpSpPr/>
        <p:nvPr/>
      </p:nvGrpSpPr>
      <p:grpSpPr>
        <a:xfrm>
          <a:off x="0" y="0"/>
          <a:ext cx="0" cy="0"/>
          <a:chOff x="0" y="0"/>
          <a:chExt cx="0" cy="0"/>
        </a:xfrm>
      </p:grpSpPr>
      <p:grpSp>
        <p:nvGrpSpPr>
          <p:cNvPr id="401" name="Google Shape;401;p95"/>
          <p:cNvGrpSpPr/>
          <p:nvPr/>
        </p:nvGrpSpPr>
        <p:grpSpPr>
          <a:xfrm>
            <a:off x="-1700" y="329"/>
            <a:ext cx="9147400" cy="5142843"/>
            <a:chOff x="238125" y="854700"/>
            <a:chExt cx="7142500" cy="4015650"/>
          </a:xfrm>
        </p:grpSpPr>
        <p:sp>
          <p:nvSpPr>
            <p:cNvPr id="402" name="Google Shape;402;p9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9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9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9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9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9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9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9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9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9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9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9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9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9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9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9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9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9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9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9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9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9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4" name="Google Shape;424;p95"/>
          <p:cNvSpPr txBox="1"/>
          <p:nvPr>
            <p:ph idx="1" type="subTitle"/>
          </p:nvPr>
        </p:nvSpPr>
        <p:spPr>
          <a:xfrm>
            <a:off x="3117150" y="3530226"/>
            <a:ext cx="2909700" cy="107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100"/>
              <a:buNone/>
              <a:defRPr sz="2100">
                <a:solidFill>
                  <a:schemeClr val="dk2"/>
                </a:solidFill>
              </a:defRPr>
            </a:lvl2pPr>
            <a:lvl3pPr lvl="2" algn="ctr">
              <a:lnSpc>
                <a:spcPct val="100000"/>
              </a:lnSpc>
              <a:spcBef>
                <a:spcPts val="0"/>
              </a:spcBef>
              <a:spcAft>
                <a:spcPts val="0"/>
              </a:spcAft>
              <a:buClr>
                <a:schemeClr val="dk2"/>
              </a:buClr>
              <a:buSzPts val="2100"/>
              <a:buNone/>
              <a:defRPr sz="2100">
                <a:solidFill>
                  <a:schemeClr val="dk2"/>
                </a:solidFill>
              </a:defRPr>
            </a:lvl3pPr>
            <a:lvl4pPr lvl="3" algn="ctr">
              <a:lnSpc>
                <a:spcPct val="100000"/>
              </a:lnSpc>
              <a:spcBef>
                <a:spcPts val="0"/>
              </a:spcBef>
              <a:spcAft>
                <a:spcPts val="0"/>
              </a:spcAft>
              <a:buClr>
                <a:schemeClr val="dk2"/>
              </a:buClr>
              <a:buSzPts val="2100"/>
              <a:buNone/>
              <a:defRPr sz="2100">
                <a:solidFill>
                  <a:schemeClr val="dk2"/>
                </a:solidFill>
              </a:defRPr>
            </a:lvl4pPr>
            <a:lvl5pPr lvl="4" algn="ctr">
              <a:lnSpc>
                <a:spcPct val="100000"/>
              </a:lnSpc>
              <a:spcBef>
                <a:spcPts val="0"/>
              </a:spcBef>
              <a:spcAft>
                <a:spcPts val="0"/>
              </a:spcAft>
              <a:buClr>
                <a:schemeClr val="dk2"/>
              </a:buClr>
              <a:buSzPts val="2100"/>
              <a:buNone/>
              <a:defRPr sz="2100">
                <a:solidFill>
                  <a:schemeClr val="dk2"/>
                </a:solidFill>
              </a:defRPr>
            </a:lvl5pPr>
            <a:lvl6pPr lvl="5" algn="ctr">
              <a:lnSpc>
                <a:spcPct val="100000"/>
              </a:lnSpc>
              <a:spcBef>
                <a:spcPts val="0"/>
              </a:spcBef>
              <a:spcAft>
                <a:spcPts val="0"/>
              </a:spcAft>
              <a:buClr>
                <a:schemeClr val="dk2"/>
              </a:buClr>
              <a:buSzPts val="2100"/>
              <a:buNone/>
              <a:defRPr sz="2100">
                <a:solidFill>
                  <a:schemeClr val="dk2"/>
                </a:solidFill>
              </a:defRPr>
            </a:lvl6pPr>
            <a:lvl7pPr lvl="6" algn="ctr">
              <a:lnSpc>
                <a:spcPct val="100000"/>
              </a:lnSpc>
              <a:spcBef>
                <a:spcPts val="0"/>
              </a:spcBef>
              <a:spcAft>
                <a:spcPts val="0"/>
              </a:spcAft>
              <a:buClr>
                <a:schemeClr val="dk2"/>
              </a:buClr>
              <a:buSzPts val="2100"/>
              <a:buNone/>
              <a:defRPr sz="2100">
                <a:solidFill>
                  <a:schemeClr val="dk2"/>
                </a:solidFill>
              </a:defRPr>
            </a:lvl7pPr>
            <a:lvl8pPr lvl="7" algn="ctr">
              <a:lnSpc>
                <a:spcPct val="100000"/>
              </a:lnSpc>
              <a:spcBef>
                <a:spcPts val="0"/>
              </a:spcBef>
              <a:spcAft>
                <a:spcPts val="0"/>
              </a:spcAft>
              <a:buClr>
                <a:schemeClr val="dk2"/>
              </a:buClr>
              <a:buSzPts val="2100"/>
              <a:buNone/>
              <a:defRPr sz="2100">
                <a:solidFill>
                  <a:schemeClr val="dk2"/>
                </a:solidFill>
              </a:defRPr>
            </a:lvl8pPr>
            <a:lvl9pPr lvl="8" algn="ctr">
              <a:lnSpc>
                <a:spcPct val="100000"/>
              </a:lnSpc>
              <a:spcBef>
                <a:spcPts val="0"/>
              </a:spcBef>
              <a:spcAft>
                <a:spcPts val="0"/>
              </a:spcAft>
              <a:buClr>
                <a:schemeClr val="dk2"/>
              </a:buClr>
              <a:buSzPts val="2100"/>
              <a:buNone/>
              <a:defRPr sz="2100">
                <a:solidFill>
                  <a:schemeClr val="dk2"/>
                </a:solidFill>
              </a:defRPr>
            </a:lvl9pPr>
          </a:lstStyle>
          <a:p/>
        </p:txBody>
      </p:sp>
      <p:sp>
        <p:nvSpPr>
          <p:cNvPr id="425" name="Google Shape;425;p95"/>
          <p:cNvSpPr txBox="1"/>
          <p:nvPr>
            <p:ph type="title"/>
          </p:nvPr>
        </p:nvSpPr>
        <p:spPr>
          <a:xfrm>
            <a:off x="1918650" y="1613852"/>
            <a:ext cx="5306700" cy="1794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6" name="Google Shape;426;p95"/>
          <p:cNvSpPr txBox="1"/>
          <p:nvPr>
            <p:ph idx="2" type="title"/>
          </p:nvPr>
        </p:nvSpPr>
        <p:spPr>
          <a:xfrm>
            <a:off x="3843750" y="591078"/>
            <a:ext cx="1456500" cy="81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427" name="Google Shape;427;p95"/>
          <p:cNvGrpSpPr/>
          <p:nvPr/>
        </p:nvGrpSpPr>
        <p:grpSpPr>
          <a:xfrm flipH="1" rot="-697126">
            <a:off x="569287" y="-351303"/>
            <a:ext cx="1305393" cy="1346461"/>
            <a:chOff x="1492000" y="427450"/>
            <a:chExt cx="1188000" cy="1225375"/>
          </a:xfrm>
        </p:grpSpPr>
        <p:sp>
          <p:nvSpPr>
            <p:cNvPr id="428" name="Google Shape;428;p95"/>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95"/>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95"/>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95"/>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95"/>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95"/>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95"/>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95"/>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95"/>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95"/>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95"/>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9" name="Shape 439"/>
        <p:cNvGrpSpPr/>
        <p:nvPr/>
      </p:nvGrpSpPr>
      <p:grpSpPr>
        <a:xfrm>
          <a:off x="0" y="0"/>
          <a:ext cx="0" cy="0"/>
          <a:chOff x="0" y="0"/>
          <a:chExt cx="0" cy="0"/>
        </a:xfrm>
      </p:grpSpPr>
      <p:sp>
        <p:nvSpPr>
          <p:cNvPr id="440" name="Google Shape;440;p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441" name="Google Shape;441;p99"/>
          <p:cNvGrpSpPr/>
          <p:nvPr/>
        </p:nvGrpSpPr>
        <p:grpSpPr>
          <a:xfrm>
            <a:off x="-174525" y="-22399"/>
            <a:ext cx="9487164" cy="5193049"/>
            <a:chOff x="-174525" y="-22399"/>
            <a:chExt cx="9487164" cy="5193049"/>
          </a:xfrm>
        </p:grpSpPr>
        <p:sp>
          <p:nvSpPr>
            <p:cNvPr id="442" name="Google Shape;442;p9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3" name="Google Shape;443;p9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444" name="Google Shape;444;p99"/>
            <p:cNvGrpSpPr/>
            <p:nvPr/>
          </p:nvGrpSpPr>
          <p:grpSpPr>
            <a:xfrm>
              <a:off x="263005" y="845117"/>
              <a:ext cx="3790149" cy="3960313"/>
              <a:chOff x="263005" y="845117"/>
              <a:chExt cx="3790149" cy="3960313"/>
            </a:xfrm>
          </p:grpSpPr>
          <p:sp>
            <p:nvSpPr>
              <p:cNvPr id="445" name="Google Shape;445;p9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9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9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9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9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9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9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9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9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9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9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9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9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9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9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0" name="Google Shape;460;p99"/>
            <p:cNvGrpSpPr/>
            <p:nvPr/>
          </p:nvGrpSpPr>
          <p:grpSpPr>
            <a:xfrm>
              <a:off x="5055305" y="845117"/>
              <a:ext cx="3790149" cy="3960313"/>
              <a:chOff x="263005" y="845117"/>
              <a:chExt cx="3790149" cy="3960313"/>
            </a:xfrm>
          </p:grpSpPr>
          <p:sp>
            <p:nvSpPr>
              <p:cNvPr id="461" name="Google Shape;461;p9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9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9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9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9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9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9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9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9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9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9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9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9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9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9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76" name="Google Shape;476;p9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477" name="Google Shape;477;p9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78" name="Google Shape;478;p9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79" name="Google Shape;479;p9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80" name="Google Shape;480;p9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81" name="Google Shape;481;p9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482" name="Google Shape;482;p99"/>
          <p:cNvSpPr txBox="1"/>
          <p:nvPr>
            <p:ph type="title"/>
          </p:nvPr>
        </p:nvSpPr>
        <p:spPr>
          <a:xfrm>
            <a:off x="720000" y="540000"/>
            <a:ext cx="3378600" cy="101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3" name="Google Shape;483;p99"/>
          <p:cNvSpPr txBox="1"/>
          <p:nvPr>
            <p:ph idx="1" type="body"/>
          </p:nvPr>
        </p:nvSpPr>
        <p:spPr>
          <a:xfrm>
            <a:off x="720000" y="2980194"/>
            <a:ext cx="31293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84" name="Google Shape;484;p99"/>
          <p:cNvSpPr txBox="1"/>
          <p:nvPr>
            <p:ph idx="2" type="body"/>
          </p:nvPr>
        </p:nvSpPr>
        <p:spPr>
          <a:xfrm>
            <a:off x="5368500" y="2980194"/>
            <a:ext cx="30555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sz="1600">
                <a:solidFill>
                  <a:schemeClr val="dk2"/>
                </a:solidFill>
                <a:latin typeface="Arial"/>
                <a:ea typeface="Arial"/>
                <a:cs typeface="Arial"/>
                <a:sym typeface="Arial"/>
              </a:defRPr>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85" name="Google Shape;485;p99"/>
          <p:cNvSpPr txBox="1"/>
          <p:nvPr>
            <p:ph idx="3" type="subTitle"/>
          </p:nvPr>
        </p:nvSpPr>
        <p:spPr>
          <a:xfrm>
            <a:off x="1031550" y="258639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486" name="Google Shape;486;p99"/>
          <p:cNvSpPr txBox="1"/>
          <p:nvPr>
            <p:ph idx="4" type="subTitle"/>
          </p:nvPr>
        </p:nvSpPr>
        <p:spPr>
          <a:xfrm>
            <a:off x="5643150" y="258639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7">
    <p:spTree>
      <p:nvGrpSpPr>
        <p:cNvPr id="487" name="Shape 487"/>
        <p:cNvGrpSpPr/>
        <p:nvPr/>
      </p:nvGrpSpPr>
      <p:grpSpPr>
        <a:xfrm>
          <a:off x="0" y="0"/>
          <a:ext cx="0" cy="0"/>
          <a:chOff x="0" y="0"/>
          <a:chExt cx="0" cy="0"/>
        </a:xfrm>
      </p:grpSpPr>
      <p:grpSp>
        <p:nvGrpSpPr>
          <p:cNvPr id="488" name="Google Shape;488;p100"/>
          <p:cNvGrpSpPr/>
          <p:nvPr/>
        </p:nvGrpSpPr>
        <p:grpSpPr>
          <a:xfrm>
            <a:off x="-1700" y="329"/>
            <a:ext cx="9147400" cy="5142843"/>
            <a:chOff x="238125" y="854700"/>
            <a:chExt cx="7142500" cy="4015650"/>
          </a:xfrm>
        </p:grpSpPr>
        <p:sp>
          <p:nvSpPr>
            <p:cNvPr id="489" name="Google Shape;489;p10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0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0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0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0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0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0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0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0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0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0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0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0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0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0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0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0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0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0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0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0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0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1" name="Google Shape;511;p100"/>
          <p:cNvSpPr txBox="1"/>
          <p:nvPr>
            <p:ph type="ctrTitle"/>
          </p:nvPr>
        </p:nvSpPr>
        <p:spPr>
          <a:xfrm>
            <a:off x="5272950" y="163377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2" name="Google Shape;512;p100"/>
          <p:cNvSpPr txBox="1"/>
          <p:nvPr>
            <p:ph idx="1" type="subTitle"/>
          </p:nvPr>
        </p:nvSpPr>
        <p:spPr>
          <a:xfrm>
            <a:off x="5272950" y="1919436"/>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3" name="Google Shape;513;p100"/>
          <p:cNvSpPr txBox="1"/>
          <p:nvPr>
            <p:ph idx="2" type="subTitle"/>
          </p:nvPr>
        </p:nvSpPr>
        <p:spPr>
          <a:xfrm>
            <a:off x="5272950" y="3770738"/>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4" name="Google Shape;514;p100"/>
          <p:cNvSpPr txBox="1"/>
          <p:nvPr>
            <p:ph idx="3" type="ctrTitle"/>
          </p:nvPr>
        </p:nvSpPr>
        <p:spPr>
          <a:xfrm>
            <a:off x="5272950" y="348569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5" name="Google Shape;515;p100"/>
          <p:cNvSpPr txBox="1"/>
          <p:nvPr>
            <p:ph idx="4" type="ctrTitle"/>
          </p:nvPr>
        </p:nvSpPr>
        <p:spPr>
          <a:xfrm>
            <a:off x="1419750" y="163377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6" name="Google Shape;516;p100"/>
          <p:cNvSpPr txBox="1"/>
          <p:nvPr>
            <p:ph idx="5" type="subTitle"/>
          </p:nvPr>
        </p:nvSpPr>
        <p:spPr>
          <a:xfrm>
            <a:off x="1419750" y="1919436"/>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7" name="Google Shape;517;p100"/>
          <p:cNvSpPr txBox="1"/>
          <p:nvPr>
            <p:ph idx="6" type="subTitle"/>
          </p:nvPr>
        </p:nvSpPr>
        <p:spPr>
          <a:xfrm>
            <a:off x="1419750" y="3770738"/>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8" name="Google Shape;518;p100"/>
          <p:cNvSpPr txBox="1"/>
          <p:nvPr>
            <p:ph idx="7" type="ctrTitle"/>
          </p:nvPr>
        </p:nvSpPr>
        <p:spPr>
          <a:xfrm>
            <a:off x="1419750" y="348569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9" name="Google Shape;519;p100"/>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520" name="Shape 520"/>
        <p:cNvGrpSpPr/>
        <p:nvPr/>
      </p:nvGrpSpPr>
      <p:grpSpPr>
        <a:xfrm>
          <a:off x="0" y="0"/>
          <a:ext cx="0" cy="0"/>
          <a:chOff x="0" y="0"/>
          <a:chExt cx="0" cy="0"/>
        </a:xfrm>
      </p:grpSpPr>
      <p:grpSp>
        <p:nvGrpSpPr>
          <p:cNvPr id="521" name="Google Shape;521;p101"/>
          <p:cNvGrpSpPr/>
          <p:nvPr/>
        </p:nvGrpSpPr>
        <p:grpSpPr>
          <a:xfrm>
            <a:off x="-174525" y="-22399"/>
            <a:ext cx="9487164" cy="5193049"/>
            <a:chOff x="-174525" y="-22399"/>
            <a:chExt cx="9487164" cy="5193049"/>
          </a:xfrm>
        </p:grpSpPr>
        <p:sp>
          <p:nvSpPr>
            <p:cNvPr id="522" name="Google Shape;522;p101"/>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3" name="Google Shape;523;p10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524" name="Google Shape;524;p101"/>
            <p:cNvGrpSpPr/>
            <p:nvPr/>
          </p:nvGrpSpPr>
          <p:grpSpPr>
            <a:xfrm>
              <a:off x="263005" y="845117"/>
              <a:ext cx="3790149" cy="3960313"/>
              <a:chOff x="263005" y="845117"/>
              <a:chExt cx="3790149" cy="3960313"/>
            </a:xfrm>
          </p:grpSpPr>
          <p:sp>
            <p:nvSpPr>
              <p:cNvPr id="525" name="Google Shape;525;p10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0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0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0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0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0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0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0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0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0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0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0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0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0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0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0" name="Google Shape;540;p101"/>
            <p:cNvGrpSpPr/>
            <p:nvPr/>
          </p:nvGrpSpPr>
          <p:grpSpPr>
            <a:xfrm>
              <a:off x="5055305" y="845117"/>
              <a:ext cx="3790149" cy="3960313"/>
              <a:chOff x="263005" y="845117"/>
              <a:chExt cx="3790149" cy="3960313"/>
            </a:xfrm>
          </p:grpSpPr>
          <p:sp>
            <p:nvSpPr>
              <p:cNvPr id="541" name="Google Shape;541;p10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0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0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0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0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0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0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0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0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0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0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0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0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0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0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56" name="Google Shape;556;p101"/>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557" name="Google Shape;557;p101"/>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58" name="Google Shape;558;p101"/>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59" name="Google Shape;559;p101"/>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60" name="Google Shape;560;p101"/>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61" name="Google Shape;561;p10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562" name="Google Shape;562;p101"/>
          <p:cNvSpPr txBox="1"/>
          <p:nvPr>
            <p:ph type="title"/>
          </p:nvPr>
        </p:nvSpPr>
        <p:spPr>
          <a:xfrm>
            <a:off x="720000" y="540000"/>
            <a:ext cx="3087300" cy="1459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01"/>
          <p:cNvSpPr txBox="1"/>
          <p:nvPr>
            <p:ph idx="1" type="subTitle"/>
          </p:nvPr>
        </p:nvSpPr>
        <p:spPr>
          <a:xfrm>
            <a:off x="5703898" y="86720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4" name="Google Shape;564;p101"/>
          <p:cNvSpPr txBox="1"/>
          <p:nvPr>
            <p:ph idx="2" type="subTitle"/>
          </p:nvPr>
        </p:nvSpPr>
        <p:spPr>
          <a:xfrm>
            <a:off x="5703898" y="285655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5" name="Google Shape;565;p101"/>
          <p:cNvSpPr txBox="1"/>
          <p:nvPr>
            <p:ph idx="3" type="subTitle"/>
          </p:nvPr>
        </p:nvSpPr>
        <p:spPr>
          <a:xfrm>
            <a:off x="906900" y="285655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6" name="Google Shape;566;p101"/>
          <p:cNvSpPr txBox="1"/>
          <p:nvPr>
            <p:ph idx="4" type="subTitle"/>
          </p:nvPr>
        </p:nvSpPr>
        <p:spPr>
          <a:xfrm>
            <a:off x="906900" y="3234171"/>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7" name="Google Shape;567;p101"/>
          <p:cNvSpPr txBox="1"/>
          <p:nvPr>
            <p:ph idx="5" type="subTitle"/>
          </p:nvPr>
        </p:nvSpPr>
        <p:spPr>
          <a:xfrm>
            <a:off x="5703900" y="3234171"/>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8" name="Google Shape;568;p101"/>
          <p:cNvSpPr txBox="1"/>
          <p:nvPr>
            <p:ph idx="6" type="subTitle"/>
          </p:nvPr>
        </p:nvSpPr>
        <p:spPr>
          <a:xfrm>
            <a:off x="5703900" y="1247983"/>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9">
    <p:spTree>
      <p:nvGrpSpPr>
        <p:cNvPr id="569" name="Shape 569"/>
        <p:cNvGrpSpPr/>
        <p:nvPr/>
      </p:nvGrpSpPr>
      <p:grpSpPr>
        <a:xfrm>
          <a:off x="0" y="0"/>
          <a:ext cx="0" cy="0"/>
          <a:chOff x="0" y="0"/>
          <a:chExt cx="0" cy="0"/>
        </a:xfrm>
      </p:grpSpPr>
      <p:grpSp>
        <p:nvGrpSpPr>
          <p:cNvPr id="570" name="Google Shape;570;p102"/>
          <p:cNvGrpSpPr/>
          <p:nvPr/>
        </p:nvGrpSpPr>
        <p:grpSpPr>
          <a:xfrm>
            <a:off x="-1700" y="329"/>
            <a:ext cx="9147400" cy="5142843"/>
            <a:chOff x="238125" y="854700"/>
            <a:chExt cx="7142500" cy="4015650"/>
          </a:xfrm>
        </p:grpSpPr>
        <p:sp>
          <p:nvSpPr>
            <p:cNvPr id="571" name="Google Shape;571;p10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0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0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0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0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0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0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0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0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0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0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0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0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0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0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0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0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0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0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0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0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0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3" name="Google Shape;593;p102"/>
          <p:cNvSpPr txBox="1"/>
          <p:nvPr>
            <p:ph type="ctrTitle"/>
          </p:nvPr>
        </p:nvSpPr>
        <p:spPr>
          <a:xfrm>
            <a:off x="3443850"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94" name="Google Shape;594;p102"/>
          <p:cNvSpPr txBox="1"/>
          <p:nvPr>
            <p:ph idx="1" type="subTitle"/>
          </p:nvPr>
        </p:nvSpPr>
        <p:spPr>
          <a:xfrm>
            <a:off x="344384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95" name="Google Shape;595;p102"/>
          <p:cNvSpPr txBox="1"/>
          <p:nvPr>
            <p:ph idx="2" type="subTitle"/>
          </p:nvPr>
        </p:nvSpPr>
        <p:spPr>
          <a:xfrm>
            <a:off x="4759920" y="3694544"/>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96" name="Google Shape;596;p102"/>
          <p:cNvSpPr txBox="1"/>
          <p:nvPr>
            <p:ph idx="3" type="ctrTitle"/>
          </p:nvPr>
        </p:nvSpPr>
        <p:spPr>
          <a:xfrm>
            <a:off x="4759920" y="34095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97" name="Google Shape;597;p102"/>
          <p:cNvSpPr txBox="1"/>
          <p:nvPr>
            <p:ph idx="4" type="ctrTitle"/>
          </p:nvPr>
        </p:nvSpPr>
        <p:spPr>
          <a:xfrm>
            <a:off x="811705"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98" name="Google Shape;598;p102"/>
          <p:cNvSpPr txBox="1"/>
          <p:nvPr>
            <p:ph idx="5" type="subTitle"/>
          </p:nvPr>
        </p:nvSpPr>
        <p:spPr>
          <a:xfrm>
            <a:off x="81170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99" name="Google Shape;599;p102"/>
          <p:cNvSpPr txBox="1"/>
          <p:nvPr>
            <p:ph idx="6" type="subTitle"/>
          </p:nvPr>
        </p:nvSpPr>
        <p:spPr>
          <a:xfrm>
            <a:off x="2127778" y="3694544"/>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600" name="Google Shape;600;p102"/>
          <p:cNvSpPr txBox="1"/>
          <p:nvPr>
            <p:ph idx="7" type="ctrTitle"/>
          </p:nvPr>
        </p:nvSpPr>
        <p:spPr>
          <a:xfrm>
            <a:off x="2127780" y="34095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01" name="Google Shape;601;p102"/>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602" name="Google Shape;602;p102"/>
          <p:cNvSpPr txBox="1"/>
          <p:nvPr>
            <p:ph idx="9" type="ctrTitle"/>
          </p:nvPr>
        </p:nvSpPr>
        <p:spPr>
          <a:xfrm>
            <a:off x="6075995"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03" name="Google Shape;603;p102"/>
          <p:cNvSpPr txBox="1"/>
          <p:nvPr>
            <p:ph idx="13" type="subTitle"/>
          </p:nvPr>
        </p:nvSpPr>
        <p:spPr>
          <a:xfrm>
            <a:off x="607599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1">
    <p:spTree>
      <p:nvGrpSpPr>
        <p:cNvPr id="604" name="Shape 604"/>
        <p:cNvGrpSpPr/>
        <p:nvPr/>
      </p:nvGrpSpPr>
      <p:grpSpPr>
        <a:xfrm>
          <a:off x="0" y="0"/>
          <a:ext cx="0" cy="0"/>
          <a:chOff x="0" y="0"/>
          <a:chExt cx="0" cy="0"/>
        </a:xfrm>
      </p:grpSpPr>
      <p:grpSp>
        <p:nvGrpSpPr>
          <p:cNvPr id="605" name="Google Shape;605;p103"/>
          <p:cNvGrpSpPr/>
          <p:nvPr/>
        </p:nvGrpSpPr>
        <p:grpSpPr>
          <a:xfrm flipH="1">
            <a:off x="-1700" y="329"/>
            <a:ext cx="9147400" cy="5142843"/>
            <a:chOff x="238125" y="854700"/>
            <a:chExt cx="7142500" cy="4015650"/>
          </a:xfrm>
        </p:grpSpPr>
        <p:sp>
          <p:nvSpPr>
            <p:cNvPr id="606" name="Google Shape;606;p10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0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0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0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0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0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0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0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0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0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0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0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0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0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0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0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0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0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0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0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0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0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8" name="Google Shape;628;p103"/>
          <p:cNvSpPr txBox="1"/>
          <p:nvPr>
            <p:ph type="ctrTitle"/>
          </p:nvPr>
        </p:nvSpPr>
        <p:spPr>
          <a:xfrm>
            <a:off x="988403" y="1297314"/>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29" name="Google Shape;629;p103"/>
          <p:cNvSpPr txBox="1"/>
          <p:nvPr>
            <p:ph idx="1" type="subTitle"/>
          </p:nvPr>
        </p:nvSpPr>
        <p:spPr>
          <a:xfrm>
            <a:off x="988403" y="1579523"/>
            <a:ext cx="2451300" cy="54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30" name="Google Shape;630;p103"/>
          <p:cNvSpPr txBox="1"/>
          <p:nvPr>
            <p:ph idx="2" type="subTitle"/>
          </p:nvPr>
        </p:nvSpPr>
        <p:spPr>
          <a:xfrm>
            <a:off x="988403" y="3577425"/>
            <a:ext cx="24513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31" name="Google Shape;631;p103"/>
          <p:cNvSpPr txBox="1"/>
          <p:nvPr>
            <p:ph idx="3" type="subTitle"/>
          </p:nvPr>
        </p:nvSpPr>
        <p:spPr>
          <a:xfrm>
            <a:off x="988403" y="2596068"/>
            <a:ext cx="2451300" cy="54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32" name="Google Shape;632;p103"/>
          <p:cNvSpPr txBox="1"/>
          <p:nvPr>
            <p:ph idx="4" type="ctrTitle"/>
          </p:nvPr>
        </p:nvSpPr>
        <p:spPr>
          <a:xfrm>
            <a:off x="988403" y="2304052"/>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33" name="Google Shape;633;p103"/>
          <p:cNvSpPr txBox="1"/>
          <p:nvPr>
            <p:ph idx="5" type="ctrTitle"/>
          </p:nvPr>
        </p:nvSpPr>
        <p:spPr>
          <a:xfrm>
            <a:off x="988403" y="3289882"/>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34" name="Google Shape;634;p103"/>
          <p:cNvSpPr txBox="1"/>
          <p:nvPr>
            <p:ph idx="6"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635" name="Shape 635"/>
        <p:cNvGrpSpPr/>
        <p:nvPr/>
      </p:nvGrpSpPr>
      <p:grpSpPr>
        <a:xfrm>
          <a:off x="0" y="0"/>
          <a:ext cx="0" cy="0"/>
          <a:chOff x="0" y="0"/>
          <a:chExt cx="0" cy="0"/>
        </a:xfrm>
      </p:grpSpPr>
      <p:grpSp>
        <p:nvGrpSpPr>
          <p:cNvPr id="636" name="Google Shape;636;p104"/>
          <p:cNvGrpSpPr/>
          <p:nvPr/>
        </p:nvGrpSpPr>
        <p:grpSpPr>
          <a:xfrm>
            <a:off x="-1700" y="329"/>
            <a:ext cx="9147400" cy="5142843"/>
            <a:chOff x="238125" y="854700"/>
            <a:chExt cx="7142500" cy="4015650"/>
          </a:xfrm>
        </p:grpSpPr>
        <p:sp>
          <p:nvSpPr>
            <p:cNvPr id="637" name="Google Shape;637;p10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0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0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0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0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0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0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0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0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0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0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0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0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0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0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0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0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0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0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0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0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0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9" name="Google Shape;659;p104"/>
          <p:cNvSpPr txBox="1"/>
          <p:nvPr>
            <p:ph type="title"/>
          </p:nvPr>
        </p:nvSpPr>
        <p:spPr>
          <a:xfrm>
            <a:off x="5314275" y="1089028"/>
            <a:ext cx="3109500" cy="1338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0" name="Google Shape;660;p104"/>
          <p:cNvSpPr txBox="1"/>
          <p:nvPr>
            <p:ph idx="1" type="subTitle"/>
          </p:nvPr>
        </p:nvSpPr>
        <p:spPr>
          <a:xfrm>
            <a:off x="6241125" y="2611969"/>
            <a:ext cx="2182800" cy="143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2" name="Shape 52"/>
        <p:cNvGrpSpPr/>
        <p:nvPr/>
      </p:nvGrpSpPr>
      <p:grpSpPr>
        <a:xfrm>
          <a:off x="0" y="0"/>
          <a:ext cx="0" cy="0"/>
          <a:chOff x="0" y="0"/>
          <a:chExt cx="0" cy="0"/>
        </a:xfrm>
      </p:grpSpPr>
      <p:grpSp>
        <p:nvGrpSpPr>
          <p:cNvPr id="53" name="Google Shape;53;p89"/>
          <p:cNvGrpSpPr/>
          <p:nvPr/>
        </p:nvGrpSpPr>
        <p:grpSpPr>
          <a:xfrm>
            <a:off x="-174525" y="-22399"/>
            <a:ext cx="9487164" cy="5193049"/>
            <a:chOff x="-174525" y="-22399"/>
            <a:chExt cx="9487164" cy="5193049"/>
          </a:xfrm>
        </p:grpSpPr>
        <p:sp>
          <p:nvSpPr>
            <p:cNvPr id="54" name="Google Shape;54;p8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5" name="Google Shape;55;p8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56" name="Google Shape;56;p89"/>
            <p:cNvGrpSpPr/>
            <p:nvPr/>
          </p:nvGrpSpPr>
          <p:grpSpPr>
            <a:xfrm>
              <a:off x="263005" y="845117"/>
              <a:ext cx="3790149" cy="3960313"/>
              <a:chOff x="263005" y="845117"/>
              <a:chExt cx="3790149" cy="3960313"/>
            </a:xfrm>
          </p:grpSpPr>
          <p:sp>
            <p:nvSpPr>
              <p:cNvPr id="57" name="Google Shape;57;p8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8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8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8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8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8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8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8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8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8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8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8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8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 name="Google Shape;72;p89"/>
            <p:cNvGrpSpPr/>
            <p:nvPr/>
          </p:nvGrpSpPr>
          <p:grpSpPr>
            <a:xfrm>
              <a:off x="5055305" y="845117"/>
              <a:ext cx="3790149" cy="3960313"/>
              <a:chOff x="263005" y="845117"/>
              <a:chExt cx="3790149" cy="3960313"/>
            </a:xfrm>
          </p:grpSpPr>
          <p:sp>
            <p:nvSpPr>
              <p:cNvPr id="73" name="Google Shape;73;p8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8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8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8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8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8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8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8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8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8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8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8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8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8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8" name="Google Shape;88;p8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89" name="Google Shape;89;p8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0" name="Google Shape;90;p8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1" name="Google Shape;91;p8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2" name="Google Shape;92;p8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3" name="Google Shape;93;p8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94" name="Google Shape;94;p89"/>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95" name="Google Shape;95;p89"/>
          <p:cNvSpPr txBox="1"/>
          <p:nvPr>
            <p:ph idx="1" type="subTitle"/>
          </p:nvPr>
        </p:nvSpPr>
        <p:spPr>
          <a:xfrm>
            <a:off x="906900" y="3292127"/>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6" name="Google Shape;96;p89"/>
          <p:cNvSpPr txBox="1"/>
          <p:nvPr>
            <p:ph idx="2" type="subTitle"/>
          </p:nvPr>
        </p:nvSpPr>
        <p:spPr>
          <a:xfrm>
            <a:off x="5676900" y="3292127"/>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7" name="Google Shape;97;p89"/>
          <p:cNvSpPr txBox="1"/>
          <p:nvPr>
            <p:ph idx="3" type="subTitle"/>
          </p:nvPr>
        </p:nvSpPr>
        <p:spPr>
          <a:xfrm>
            <a:off x="906900" y="15845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8" name="Google Shape;98;p89"/>
          <p:cNvSpPr txBox="1"/>
          <p:nvPr>
            <p:ph idx="4" type="subTitle"/>
          </p:nvPr>
        </p:nvSpPr>
        <p:spPr>
          <a:xfrm>
            <a:off x="5676900" y="15845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9" name="Google Shape;99;p89"/>
          <p:cNvSpPr txBox="1"/>
          <p:nvPr>
            <p:ph idx="5" type="subTitle"/>
          </p:nvPr>
        </p:nvSpPr>
        <p:spPr>
          <a:xfrm>
            <a:off x="906900" y="2048743"/>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00" name="Google Shape;100;p89"/>
          <p:cNvSpPr txBox="1"/>
          <p:nvPr>
            <p:ph idx="6" type="subTitle"/>
          </p:nvPr>
        </p:nvSpPr>
        <p:spPr>
          <a:xfrm>
            <a:off x="5676900" y="2048743"/>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01" name="Google Shape;101;p89"/>
          <p:cNvSpPr txBox="1"/>
          <p:nvPr>
            <p:ph idx="7" type="subTitle"/>
          </p:nvPr>
        </p:nvSpPr>
        <p:spPr>
          <a:xfrm>
            <a:off x="90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02" name="Google Shape;102;p89"/>
          <p:cNvSpPr txBox="1"/>
          <p:nvPr>
            <p:ph idx="8" type="subTitle"/>
          </p:nvPr>
        </p:nvSpPr>
        <p:spPr>
          <a:xfrm>
            <a:off x="567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4">
    <p:spTree>
      <p:nvGrpSpPr>
        <p:cNvPr id="661" name="Shape 661"/>
        <p:cNvGrpSpPr/>
        <p:nvPr/>
      </p:nvGrpSpPr>
      <p:grpSpPr>
        <a:xfrm>
          <a:off x="0" y="0"/>
          <a:ext cx="0" cy="0"/>
          <a:chOff x="0" y="0"/>
          <a:chExt cx="0" cy="0"/>
        </a:xfrm>
      </p:grpSpPr>
      <p:grpSp>
        <p:nvGrpSpPr>
          <p:cNvPr id="662" name="Google Shape;662;p105"/>
          <p:cNvGrpSpPr/>
          <p:nvPr/>
        </p:nvGrpSpPr>
        <p:grpSpPr>
          <a:xfrm>
            <a:off x="-1700" y="329"/>
            <a:ext cx="9147400" cy="5142843"/>
            <a:chOff x="238125" y="854700"/>
            <a:chExt cx="7142500" cy="4015650"/>
          </a:xfrm>
        </p:grpSpPr>
        <p:sp>
          <p:nvSpPr>
            <p:cNvPr id="663" name="Google Shape;663;p10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0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0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0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0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0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0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0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0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0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0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0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0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0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0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0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0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0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0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0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0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0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5" name="Google Shape;685;p105"/>
          <p:cNvSpPr txBox="1"/>
          <p:nvPr>
            <p:ph type="title"/>
          </p:nvPr>
        </p:nvSpPr>
        <p:spPr>
          <a:xfrm>
            <a:off x="717000" y="1491225"/>
            <a:ext cx="3870300" cy="936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6" name="Google Shape;686;p105"/>
          <p:cNvSpPr txBox="1"/>
          <p:nvPr>
            <p:ph idx="1" type="subTitle"/>
          </p:nvPr>
        </p:nvSpPr>
        <p:spPr>
          <a:xfrm>
            <a:off x="1870200" y="2570158"/>
            <a:ext cx="2717100" cy="1173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7" name="Shape 687"/>
        <p:cNvGrpSpPr/>
        <p:nvPr/>
      </p:nvGrpSpPr>
      <p:grpSpPr>
        <a:xfrm>
          <a:off x="0" y="0"/>
          <a:ext cx="0" cy="0"/>
          <a:chOff x="0" y="0"/>
          <a:chExt cx="0" cy="0"/>
        </a:xfrm>
      </p:grpSpPr>
      <p:sp>
        <p:nvSpPr>
          <p:cNvPr id="688" name="Google Shape;688;p106"/>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689" name="Shape 689"/>
        <p:cNvGrpSpPr/>
        <p:nvPr/>
      </p:nvGrpSpPr>
      <p:grpSpPr>
        <a:xfrm>
          <a:off x="0" y="0"/>
          <a:ext cx="0" cy="0"/>
          <a:chOff x="0" y="0"/>
          <a:chExt cx="0" cy="0"/>
        </a:xfrm>
      </p:grpSpPr>
      <p:sp>
        <p:nvSpPr>
          <p:cNvPr id="690" name="Google Shape;690;p107"/>
          <p:cNvSpPr txBox="1"/>
          <p:nvPr>
            <p:ph type="title"/>
          </p:nvPr>
        </p:nvSpPr>
        <p:spPr>
          <a:xfrm>
            <a:off x="5059850" y="3019625"/>
            <a:ext cx="3364200" cy="1431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1">
    <p:spTree>
      <p:nvGrpSpPr>
        <p:cNvPr id="691" name="Shape 691"/>
        <p:cNvGrpSpPr/>
        <p:nvPr/>
      </p:nvGrpSpPr>
      <p:grpSpPr>
        <a:xfrm>
          <a:off x="0" y="0"/>
          <a:ext cx="0" cy="0"/>
          <a:chOff x="0" y="0"/>
          <a:chExt cx="0" cy="0"/>
        </a:xfrm>
      </p:grpSpPr>
      <p:sp>
        <p:nvSpPr>
          <p:cNvPr id="692" name="Google Shape;692;p108"/>
          <p:cNvSpPr txBox="1"/>
          <p:nvPr>
            <p:ph type="title"/>
          </p:nvPr>
        </p:nvSpPr>
        <p:spPr>
          <a:xfrm>
            <a:off x="1249850" y="873387"/>
            <a:ext cx="3364200" cy="1431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3" name="Shape 693"/>
        <p:cNvGrpSpPr/>
        <p:nvPr/>
      </p:nvGrpSpPr>
      <p:grpSpPr>
        <a:xfrm>
          <a:off x="0" y="0"/>
          <a:ext cx="0" cy="0"/>
          <a:chOff x="0" y="0"/>
          <a:chExt cx="0" cy="0"/>
        </a:xfrm>
      </p:grpSpPr>
      <p:grpSp>
        <p:nvGrpSpPr>
          <p:cNvPr id="694" name="Google Shape;694;p109"/>
          <p:cNvGrpSpPr/>
          <p:nvPr/>
        </p:nvGrpSpPr>
        <p:grpSpPr>
          <a:xfrm>
            <a:off x="-1700" y="329"/>
            <a:ext cx="9147400" cy="5142843"/>
            <a:chOff x="238125" y="854700"/>
            <a:chExt cx="7142500" cy="4015650"/>
          </a:xfrm>
        </p:grpSpPr>
        <p:sp>
          <p:nvSpPr>
            <p:cNvPr id="695" name="Google Shape;695;p10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0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0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0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0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0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0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0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0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0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0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0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0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0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0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10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0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10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10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14" name="Google Shape;714;p109"/>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715" name="Google Shape;715;p109"/>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09"/>
          <p:cNvSpPr txBox="1"/>
          <p:nvPr>
            <p:ph type="title"/>
          </p:nvPr>
        </p:nvSpPr>
        <p:spPr>
          <a:xfrm>
            <a:off x="720000" y="1560650"/>
            <a:ext cx="3519300" cy="1679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17" name="Google Shape;717;p109"/>
          <p:cNvSpPr txBox="1"/>
          <p:nvPr>
            <p:ph idx="1" type="subTitle"/>
          </p:nvPr>
        </p:nvSpPr>
        <p:spPr>
          <a:xfrm rot="684086">
            <a:off x="5771626" y="1941489"/>
            <a:ext cx="1878775" cy="1549123"/>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4">
    <p:spTree>
      <p:nvGrpSpPr>
        <p:cNvPr id="718" name="Shape 718"/>
        <p:cNvGrpSpPr/>
        <p:nvPr/>
      </p:nvGrpSpPr>
      <p:grpSpPr>
        <a:xfrm>
          <a:off x="0" y="0"/>
          <a:ext cx="0" cy="0"/>
          <a:chOff x="0" y="0"/>
          <a:chExt cx="0" cy="0"/>
        </a:xfrm>
      </p:grpSpPr>
      <p:grpSp>
        <p:nvGrpSpPr>
          <p:cNvPr id="719" name="Google Shape;719;p110"/>
          <p:cNvGrpSpPr/>
          <p:nvPr/>
        </p:nvGrpSpPr>
        <p:grpSpPr>
          <a:xfrm flipH="1">
            <a:off x="-1700" y="329"/>
            <a:ext cx="9147400" cy="5142843"/>
            <a:chOff x="238125" y="854700"/>
            <a:chExt cx="7142500" cy="4015650"/>
          </a:xfrm>
        </p:grpSpPr>
        <p:sp>
          <p:nvSpPr>
            <p:cNvPr id="720" name="Google Shape;720;p11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1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1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1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1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1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1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1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1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1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1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1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1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1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1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1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1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1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1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1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1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1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2" name="Google Shape;742;p110"/>
          <p:cNvSpPr txBox="1"/>
          <p:nvPr>
            <p:ph type="title"/>
          </p:nvPr>
        </p:nvSpPr>
        <p:spPr>
          <a:xfrm>
            <a:off x="1232825" y="1765317"/>
            <a:ext cx="66783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5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43" name="Google Shape;743;p110"/>
          <p:cNvSpPr txBox="1"/>
          <p:nvPr>
            <p:ph idx="1" type="body"/>
          </p:nvPr>
        </p:nvSpPr>
        <p:spPr>
          <a:xfrm>
            <a:off x="2155325" y="2698083"/>
            <a:ext cx="4833300" cy="680100"/>
          </a:xfrm>
          <a:prstGeom prst="rect">
            <a:avLst/>
          </a:prstGeom>
          <a:noFill/>
          <a:ln>
            <a:noFill/>
          </a:ln>
        </p:spPr>
        <p:txBody>
          <a:bodyPr anchorCtr="0" anchor="t" bIns="91425" lIns="91425" spcFirstLastPara="1" rIns="91425" wrap="square" tIns="91425">
            <a:noAutofit/>
          </a:bodyPr>
          <a:lstStyle>
            <a:lvl1pPr indent="-304800" lvl="0" marL="457200" algn="ctr">
              <a:lnSpc>
                <a:spcPct val="100000"/>
              </a:lnSpc>
              <a:spcBef>
                <a:spcPts val="0"/>
              </a:spcBef>
              <a:spcAft>
                <a:spcPts val="0"/>
              </a:spcAft>
              <a:buSzPts val="1200"/>
              <a:buChar char="●"/>
              <a:defRPr sz="16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USTOM_32">
    <p:spTree>
      <p:nvGrpSpPr>
        <p:cNvPr id="744" name="Shape 744"/>
        <p:cNvGrpSpPr/>
        <p:nvPr/>
      </p:nvGrpSpPr>
      <p:grpSpPr>
        <a:xfrm>
          <a:off x="0" y="0"/>
          <a:ext cx="0" cy="0"/>
          <a:chOff x="0" y="0"/>
          <a:chExt cx="0" cy="0"/>
        </a:xfrm>
      </p:grpSpPr>
      <p:grpSp>
        <p:nvGrpSpPr>
          <p:cNvPr id="745" name="Google Shape;745;p111"/>
          <p:cNvGrpSpPr/>
          <p:nvPr/>
        </p:nvGrpSpPr>
        <p:grpSpPr>
          <a:xfrm>
            <a:off x="-1700" y="329"/>
            <a:ext cx="9147400" cy="5142843"/>
            <a:chOff x="238125" y="854700"/>
            <a:chExt cx="7142500" cy="4015650"/>
          </a:xfrm>
        </p:grpSpPr>
        <p:sp>
          <p:nvSpPr>
            <p:cNvPr id="746" name="Google Shape;746;p11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1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1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1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1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1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1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1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1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1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1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1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1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1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1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1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1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1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1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1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1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1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8" name="Google Shape;768;p111"/>
          <p:cNvSpPr txBox="1"/>
          <p:nvPr>
            <p:ph type="title"/>
          </p:nvPr>
        </p:nvSpPr>
        <p:spPr>
          <a:xfrm>
            <a:off x="3800500" y="1351950"/>
            <a:ext cx="3933000" cy="15825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400"/>
              <a:buNone/>
              <a:defRPr sz="55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769" name="Google Shape;769;p111"/>
          <p:cNvSpPr txBox="1"/>
          <p:nvPr>
            <p:ph idx="1" type="body"/>
          </p:nvPr>
        </p:nvSpPr>
        <p:spPr>
          <a:xfrm>
            <a:off x="3800550" y="3111475"/>
            <a:ext cx="3933000" cy="680100"/>
          </a:xfrm>
          <a:prstGeom prst="rect">
            <a:avLst/>
          </a:prstGeom>
          <a:noFill/>
          <a:ln>
            <a:noFill/>
          </a:ln>
        </p:spPr>
        <p:txBody>
          <a:bodyPr anchorCtr="0" anchor="t" bIns="91425" lIns="91425" spcFirstLastPara="1" rIns="91425" wrap="square" tIns="91425">
            <a:noAutofit/>
          </a:bodyPr>
          <a:lstStyle>
            <a:lvl1pPr indent="-304800" lvl="0" marL="457200" algn="r">
              <a:lnSpc>
                <a:spcPct val="100000"/>
              </a:lnSpc>
              <a:spcBef>
                <a:spcPts val="0"/>
              </a:spcBef>
              <a:spcAft>
                <a:spcPts val="0"/>
              </a:spcAft>
              <a:buSzPts val="1200"/>
              <a:buChar char="●"/>
              <a:defRPr sz="1600"/>
            </a:lvl1pPr>
            <a:lvl2pPr indent="-304800" lvl="1" marL="914400" algn="r">
              <a:lnSpc>
                <a:spcPct val="115000"/>
              </a:lnSpc>
              <a:spcBef>
                <a:spcPts val="0"/>
              </a:spcBef>
              <a:spcAft>
                <a:spcPts val="0"/>
              </a:spcAft>
              <a:buSzPts val="1200"/>
              <a:buChar char="○"/>
              <a:defRPr sz="1200"/>
            </a:lvl2pPr>
            <a:lvl3pPr indent="-304800" lvl="2" marL="1371600" algn="r">
              <a:lnSpc>
                <a:spcPct val="115000"/>
              </a:lnSpc>
              <a:spcBef>
                <a:spcPts val="1600"/>
              </a:spcBef>
              <a:spcAft>
                <a:spcPts val="0"/>
              </a:spcAft>
              <a:buSzPts val="1200"/>
              <a:buChar char="■"/>
              <a:defRPr sz="1200"/>
            </a:lvl3pPr>
            <a:lvl4pPr indent="-304800" lvl="3" marL="1828800" algn="r">
              <a:lnSpc>
                <a:spcPct val="115000"/>
              </a:lnSpc>
              <a:spcBef>
                <a:spcPts val="1600"/>
              </a:spcBef>
              <a:spcAft>
                <a:spcPts val="0"/>
              </a:spcAft>
              <a:buSzPts val="1200"/>
              <a:buChar char="●"/>
              <a:defRPr sz="1200"/>
            </a:lvl4pPr>
            <a:lvl5pPr indent="-304800" lvl="4" marL="2286000" algn="r">
              <a:lnSpc>
                <a:spcPct val="115000"/>
              </a:lnSpc>
              <a:spcBef>
                <a:spcPts val="1600"/>
              </a:spcBef>
              <a:spcAft>
                <a:spcPts val="0"/>
              </a:spcAft>
              <a:buSzPts val="1200"/>
              <a:buChar char="○"/>
              <a:defRPr sz="1200"/>
            </a:lvl5pPr>
            <a:lvl6pPr indent="-304800" lvl="5" marL="2743200" algn="r">
              <a:lnSpc>
                <a:spcPct val="115000"/>
              </a:lnSpc>
              <a:spcBef>
                <a:spcPts val="1600"/>
              </a:spcBef>
              <a:spcAft>
                <a:spcPts val="0"/>
              </a:spcAft>
              <a:buSzPts val="1200"/>
              <a:buChar char="■"/>
              <a:defRPr sz="1200"/>
            </a:lvl6pPr>
            <a:lvl7pPr indent="-304800" lvl="6" marL="3200400" algn="r">
              <a:lnSpc>
                <a:spcPct val="115000"/>
              </a:lnSpc>
              <a:spcBef>
                <a:spcPts val="1600"/>
              </a:spcBef>
              <a:spcAft>
                <a:spcPts val="0"/>
              </a:spcAft>
              <a:buSzPts val="1200"/>
              <a:buChar char="●"/>
              <a:defRPr sz="1200"/>
            </a:lvl7pPr>
            <a:lvl8pPr indent="-304800" lvl="7" marL="3657600" algn="r">
              <a:lnSpc>
                <a:spcPct val="115000"/>
              </a:lnSpc>
              <a:spcBef>
                <a:spcPts val="1600"/>
              </a:spcBef>
              <a:spcAft>
                <a:spcPts val="0"/>
              </a:spcAft>
              <a:buSzPts val="1200"/>
              <a:buChar char="○"/>
              <a:defRPr sz="1200"/>
            </a:lvl8pPr>
            <a:lvl9pPr indent="-304800" lvl="8" marL="4114800" algn="r">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0" name="Shape 770"/>
        <p:cNvGrpSpPr/>
        <p:nvPr/>
      </p:nvGrpSpPr>
      <p:grpSpPr>
        <a:xfrm>
          <a:off x="0" y="0"/>
          <a:ext cx="0" cy="0"/>
          <a:chOff x="0" y="0"/>
          <a:chExt cx="0" cy="0"/>
        </a:xfrm>
      </p:grpSpPr>
      <p:grpSp>
        <p:nvGrpSpPr>
          <p:cNvPr id="771" name="Google Shape;771;p112"/>
          <p:cNvGrpSpPr/>
          <p:nvPr/>
        </p:nvGrpSpPr>
        <p:grpSpPr>
          <a:xfrm>
            <a:off x="352670" y="6764"/>
            <a:ext cx="8793030" cy="5129556"/>
            <a:chOff x="514825" y="859725"/>
            <a:chExt cx="6865800" cy="4005275"/>
          </a:xfrm>
        </p:grpSpPr>
        <p:sp>
          <p:nvSpPr>
            <p:cNvPr id="772" name="Google Shape;772;p11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1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1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1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1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1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1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1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1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1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1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1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1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1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1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1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1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1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1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1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1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3" name="Google Shape;793;p112"/>
          <p:cNvSpPr txBox="1"/>
          <p:nvPr>
            <p:ph type="title"/>
          </p:nvPr>
        </p:nvSpPr>
        <p:spPr>
          <a:xfrm>
            <a:off x="4572000" y="540000"/>
            <a:ext cx="3852000" cy="488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6">
    <p:spTree>
      <p:nvGrpSpPr>
        <p:cNvPr id="794" name="Shape 794"/>
        <p:cNvGrpSpPr/>
        <p:nvPr/>
      </p:nvGrpSpPr>
      <p:grpSpPr>
        <a:xfrm>
          <a:off x="0" y="0"/>
          <a:ext cx="0" cy="0"/>
          <a:chOff x="0" y="0"/>
          <a:chExt cx="0" cy="0"/>
        </a:xfrm>
      </p:grpSpPr>
      <p:grpSp>
        <p:nvGrpSpPr>
          <p:cNvPr id="795" name="Google Shape;795;p114"/>
          <p:cNvGrpSpPr/>
          <p:nvPr/>
        </p:nvGrpSpPr>
        <p:grpSpPr>
          <a:xfrm>
            <a:off x="-174525" y="-22399"/>
            <a:ext cx="9487164" cy="5193049"/>
            <a:chOff x="-174525" y="-22399"/>
            <a:chExt cx="9487164" cy="5193049"/>
          </a:xfrm>
        </p:grpSpPr>
        <p:sp>
          <p:nvSpPr>
            <p:cNvPr id="796" name="Google Shape;796;p11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97" name="Google Shape;797;p1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798" name="Google Shape;798;p114"/>
            <p:cNvGrpSpPr/>
            <p:nvPr/>
          </p:nvGrpSpPr>
          <p:grpSpPr>
            <a:xfrm>
              <a:off x="263005" y="845117"/>
              <a:ext cx="3790149" cy="3960313"/>
              <a:chOff x="263005" y="845117"/>
              <a:chExt cx="3790149" cy="3960313"/>
            </a:xfrm>
          </p:grpSpPr>
          <p:sp>
            <p:nvSpPr>
              <p:cNvPr id="799" name="Google Shape;799;p1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4" name="Google Shape;814;p114"/>
            <p:cNvGrpSpPr/>
            <p:nvPr/>
          </p:nvGrpSpPr>
          <p:grpSpPr>
            <a:xfrm>
              <a:off x="5055305" y="845117"/>
              <a:ext cx="3790149" cy="3960313"/>
              <a:chOff x="263005" y="845117"/>
              <a:chExt cx="3790149" cy="3960313"/>
            </a:xfrm>
          </p:grpSpPr>
          <p:sp>
            <p:nvSpPr>
              <p:cNvPr id="815" name="Google Shape;815;p1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30" name="Google Shape;830;p11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831" name="Google Shape;831;p11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2" name="Google Shape;832;p11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3" name="Google Shape;833;p11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4" name="Google Shape;834;p11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5" name="Google Shape;835;p1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836" name="Google Shape;836;p114"/>
          <p:cNvSpPr txBox="1"/>
          <p:nvPr>
            <p:ph idx="1" type="subTitle"/>
          </p:nvPr>
        </p:nvSpPr>
        <p:spPr>
          <a:xfrm>
            <a:off x="906900" y="3615868"/>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7" name="Google Shape;837;p114"/>
          <p:cNvSpPr txBox="1"/>
          <p:nvPr>
            <p:ph idx="2" type="subTitle"/>
          </p:nvPr>
        </p:nvSpPr>
        <p:spPr>
          <a:xfrm>
            <a:off x="5565696" y="3615868"/>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8" name="Google Shape;838;p114"/>
          <p:cNvSpPr txBox="1"/>
          <p:nvPr>
            <p:ph idx="3" type="subTitle"/>
          </p:nvPr>
        </p:nvSpPr>
        <p:spPr>
          <a:xfrm>
            <a:off x="906900" y="208403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9" name="Google Shape;839;p114"/>
          <p:cNvSpPr txBox="1"/>
          <p:nvPr>
            <p:ph idx="4" type="subTitle"/>
          </p:nvPr>
        </p:nvSpPr>
        <p:spPr>
          <a:xfrm>
            <a:off x="5565688" y="2094806"/>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0" name="Google Shape;840;p114"/>
          <p:cNvSpPr txBox="1"/>
          <p:nvPr>
            <p:ph idx="5" type="subTitle"/>
          </p:nvPr>
        </p:nvSpPr>
        <p:spPr>
          <a:xfrm>
            <a:off x="906900" y="24694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1" name="Google Shape;841;p114"/>
          <p:cNvSpPr txBox="1"/>
          <p:nvPr>
            <p:ph idx="6" type="subTitle"/>
          </p:nvPr>
        </p:nvSpPr>
        <p:spPr>
          <a:xfrm>
            <a:off x="5565688" y="24694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2" name="Google Shape;842;p114"/>
          <p:cNvSpPr txBox="1"/>
          <p:nvPr>
            <p:ph idx="7" type="subTitle"/>
          </p:nvPr>
        </p:nvSpPr>
        <p:spPr>
          <a:xfrm>
            <a:off x="906900" y="3991211"/>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3" name="Google Shape;843;p114"/>
          <p:cNvSpPr txBox="1"/>
          <p:nvPr>
            <p:ph idx="8" type="subTitle"/>
          </p:nvPr>
        </p:nvSpPr>
        <p:spPr>
          <a:xfrm>
            <a:off x="5565688" y="3991211"/>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4" name="Google Shape;844;p114"/>
          <p:cNvSpPr txBox="1"/>
          <p:nvPr>
            <p:ph type="title"/>
          </p:nvPr>
        </p:nvSpPr>
        <p:spPr>
          <a:xfrm>
            <a:off x="720000" y="540000"/>
            <a:ext cx="3330000" cy="99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7">
    <p:spTree>
      <p:nvGrpSpPr>
        <p:cNvPr id="845" name="Shape 845"/>
        <p:cNvGrpSpPr/>
        <p:nvPr/>
      </p:nvGrpSpPr>
      <p:grpSpPr>
        <a:xfrm>
          <a:off x="0" y="0"/>
          <a:ext cx="0" cy="0"/>
          <a:chOff x="0" y="0"/>
          <a:chExt cx="0" cy="0"/>
        </a:xfrm>
      </p:grpSpPr>
      <p:grpSp>
        <p:nvGrpSpPr>
          <p:cNvPr id="846" name="Google Shape;846;p115"/>
          <p:cNvGrpSpPr/>
          <p:nvPr/>
        </p:nvGrpSpPr>
        <p:grpSpPr>
          <a:xfrm flipH="1">
            <a:off x="-1700" y="329"/>
            <a:ext cx="9147400" cy="5142843"/>
            <a:chOff x="238125" y="854700"/>
            <a:chExt cx="7142500" cy="4015650"/>
          </a:xfrm>
        </p:grpSpPr>
        <p:sp>
          <p:nvSpPr>
            <p:cNvPr id="847" name="Google Shape;847;p11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1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1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1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1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1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1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1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1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1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1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1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1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1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1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1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1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1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1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1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1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1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9" name="Google Shape;869;p115"/>
          <p:cNvSpPr txBox="1"/>
          <p:nvPr>
            <p:ph type="ctrTitle"/>
          </p:nvPr>
        </p:nvSpPr>
        <p:spPr>
          <a:xfrm>
            <a:off x="5295149" y="1449725"/>
            <a:ext cx="30975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870" name="Google Shape;870;p115"/>
          <p:cNvSpPr txBox="1"/>
          <p:nvPr>
            <p:ph idx="1" type="subTitle"/>
          </p:nvPr>
        </p:nvSpPr>
        <p:spPr>
          <a:xfrm>
            <a:off x="5295149" y="1731948"/>
            <a:ext cx="3097500" cy="87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p:txBody>
      </p:sp>
      <p:sp>
        <p:nvSpPr>
          <p:cNvPr id="871" name="Google Shape;871;p115"/>
          <p:cNvSpPr txBox="1"/>
          <p:nvPr>
            <p:ph idx="2" type="subTitle"/>
          </p:nvPr>
        </p:nvSpPr>
        <p:spPr>
          <a:xfrm>
            <a:off x="5295149" y="3281876"/>
            <a:ext cx="3097500" cy="87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p:txBody>
      </p:sp>
      <p:sp>
        <p:nvSpPr>
          <p:cNvPr id="872" name="Google Shape;872;p115"/>
          <p:cNvSpPr txBox="1"/>
          <p:nvPr>
            <p:ph idx="3" type="ctrTitle"/>
          </p:nvPr>
        </p:nvSpPr>
        <p:spPr>
          <a:xfrm>
            <a:off x="5295153" y="2989856"/>
            <a:ext cx="30975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873" name="Google Shape;873;p115"/>
          <p:cNvSpPr txBox="1"/>
          <p:nvPr>
            <p:ph idx="4"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3" name="Shape 103"/>
        <p:cNvGrpSpPr/>
        <p:nvPr/>
      </p:nvGrpSpPr>
      <p:grpSpPr>
        <a:xfrm>
          <a:off x="0" y="0"/>
          <a:ext cx="0" cy="0"/>
          <a:chOff x="0" y="0"/>
          <a:chExt cx="0" cy="0"/>
        </a:xfrm>
      </p:grpSpPr>
      <p:grpSp>
        <p:nvGrpSpPr>
          <p:cNvPr id="104" name="Google Shape;104;p91"/>
          <p:cNvGrpSpPr/>
          <p:nvPr/>
        </p:nvGrpSpPr>
        <p:grpSpPr>
          <a:xfrm>
            <a:off x="-1700" y="329"/>
            <a:ext cx="9147400" cy="5142843"/>
            <a:chOff x="238125" y="854700"/>
            <a:chExt cx="7142500" cy="4015650"/>
          </a:xfrm>
        </p:grpSpPr>
        <p:sp>
          <p:nvSpPr>
            <p:cNvPr id="105" name="Google Shape;105;p9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9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9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9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9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9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9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9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9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9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9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9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9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9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9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9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9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9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9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p91"/>
          <p:cNvSpPr txBox="1"/>
          <p:nvPr>
            <p:ph type="title"/>
          </p:nvPr>
        </p:nvSpPr>
        <p:spPr>
          <a:xfrm>
            <a:off x="1061575" y="1472687"/>
            <a:ext cx="28080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5" name="Google Shape;125;p91"/>
          <p:cNvSpPr txBox="1"/>
          <p:nvPr>
            <p:ph idx="1" type="body"/>
          </p:nvPr>
        </p:nvSpPr>
        <p:spPr>
          <a:xfrm>
            <a:off x="1061575" y="2468991"/>
            <a:ext cx="2808000" cy="11535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cxnSp>
        <p:nvCxnSpPr>
          <p:cNvPr id="126" name="Google Shape;126;p91"/>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27" name="Google Shape;127;p91"/>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8">
    <p:spTree>
      <p:nvGrpSpPr>
        <p:cNvPr id="874" name="Shape 874"/>
        <p:cNvGrpSpPr/>
        <p:nvPr/>
      </p:nvGrpSpPr>
      <p:grpSpPr>
        <a:xfrm>
          <a:off x="0" y="0"/>
          <a:ext cx="0" cy="0"/>
          <a:chOff x="0" y="0"/>
          <a:chExt cx="0" cy="0"/>
        </a:xfrm>
      </p:grpSpPr>
      <p:grpSp>
        <p:nvGrpSpPr>
          <p:cNvPr id="875" name="Google Shape;875;p116"/>
          <p:cNvGrpSpPr/>
          <p:nvPr/>
        </p:nvGrpSpPr>
        <p:grpSpPr>
          <a:xfrm>
            <a:off x="-1700" y="329"/>
            <a:ext cx="9147400" cy="5142843"/>
            <a:chOff x="238125" y="854700"/>
            <a:chExt cx="7142500" cy="4015650"/>
          </a:xfrm>
        </p:grpSpPr>
        <p:sp>
          <p:nvSpPr>
            <p:cNvPr id="876" name="Google Shape;876;p11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1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1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1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1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1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1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1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1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1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1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1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1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1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1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1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1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1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1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1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1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1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8" name="Google Shape;898;p116"/>
          <p:cNvSpPr txBox="1"/>
          <p:nvPr>
            <p:ph type="title"/>
          </p:nvPr>
        </p:nvSpPr>
        <p:spPr>
          <a:xfrm>
            <a:off x="720000" y="540000"/>
            <a:ext cx="5510700" cy="54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9">
    <p:spTree>
      <p:nvGrpSpPr>
        <p:cNvPr id="899" name="Shape 899"/>
        <p:cNvGrpSpPr/>
        <p:nvPr/>
      </p:nvGrpSpPr>
      <p:grpSpPr>
        <a:xfrm>
          <a:off x="0" y="0"/>
          <a:ext cx="0" cy="0"/>
          <a:chOff x="0" y="0"/>
          <a:chExt cx="0" cy="0"/>
        </a:xfrm>
      </p:grpSpPr>
      <p:grpSp>
        <p:nvGrpSpPr>
          <p:cNvPr id="900" name="Google Shape;900;p117"/>
          <p:cNvGrpSpPr/>
          <p:nvPr/>
        </p:nvGrpSpPr>
        <p:grpSpPr>
          <a:xfrm>
            <a:off x="-1700" y="329"/>
            <a:ext cx="9147400" cy="5142843"/>
            <a:chOff x="238125" y="854700"/>
            <a:chExt cx="7142500" cy="4015650"/>
          </a:xfrm>
        </p:grpSpPr>
        <p:sp>
          <p:nvSpPr>
            <p:cNvPr id="901" name="Google Shape;901;p11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1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1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1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1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1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1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1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1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1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1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1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1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1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1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1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1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1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1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1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1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1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3" name="Google Shape;923;p117"/>
          <p:cNvSpPr txBox="1"/>
          <p:nvPr>
            <p:ph idx="1" type="subTitle"/>
          </p:nvPr>
        </p:nvSpPr>
        <p:spPr>
          <a:xfrm>
            <a:off x="80415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4" name="Google Shape;924;p117"/>
          <p:cNvSpPr txBox="1"/>
          <p:nvPr>
            <p:ph idx="2" type="subTitle"/>
          </p:nvPr>
        </p:nvSpPr>
        <p:spPr>
          <a:xfrm>
            <a:off x="583365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5" name="Google Shape;925;p117"/>
          <p:cNvSpPr txBox="1"/>
          <p:nvPr>
            <p:ph idx="3" type="subTitle"/>
          </p:nvPr>
        </p:nvSpPr>
        <p:spPr>
          <a:xfrm>
            <a:off x="80415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6" name="Google Shape;926;p117"/>
          <p:cNvSpPr txBox="1"/>
          <p:nvPr>
            <p:ph idx="4" type="subTitle"/>
          </p:nvPr>
        </p:nvSpPr>
        <p:spPr>
          <a:xfrm>
            <a:off x="583365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7" name="Google Shape;927;p117"/>
          <p:cNvSpPr txBox="1"/>
          <p:nvPr>
            <p:ph idx="5" type="subTitle"/>
          </p:nvPr>
        </p:nvSpPr>
        <p:spPr>
          <a:xfrm>
            <a:off x="331890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8" name="Google Shape;928;p117"/>
          <p:cNvSpPr txBox="1"/>
          <p:nvPr>
            <p:ph idx="6" type="subTitle"/>
          </p:nvPr>
        </p:nvSpPr>
        <p:spPr>
          <a:xfrm>
            <a:off x="331890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9" name="Google Shape;929;p117"/>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0" name="Google Shape;930;p117"/>
          <p:cNvSpPr txBox="1"/>
          <p:nvPr>
            <p:ph idx="7" type="subTitle"/>
          </p:nvPr>
        </p:nvSpPr>
        <p:spPr>
          <a:xfrm>
            <a:off x="80415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1" name="Google Shape;931;p117"/>
          <p:cNvSpPr txBox="1"/>
          <p:nvPr>
            <p:ph idx="8" type="subTitle"/>
          </p:nvPr>
        </p:nvSpPr>
        <p:spPr>
          <a:xfrm>
            <a:off x="583365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2" name="Google Shape;932;p117"/>
          <p:cNvSpPr txBox="1"/>
          <p:nvPr>
            <p:ph idx="9" type="subTitle"/>
          </p:nvPr>
        </p:nvSpPr>
        <p:spPr>
          <a:xfrm>
            <a:off x="80415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3" name="Google Shape;933;p117"/>
          <p:cNvSpPr txBox="1"/>
          <p:nvPr>
            <p:ph idx="13" type="subTitle"/>
          </p:nvPr>
        </p:nvSpPr>
        <p:spPr>
          <a:xfrm>
            <a:off x="583365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4" name="Google Shape;934;p117"/>
          <p:cNvSpPr txBox="1"/>
          <p:nvPr>
            <p:ph idx="14" type="subTitle"/>
          </p:nvPr>
        </p:nvSpPr>
        <p:spPr>
          <a:xfrm>
            <a:off x="331890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5" name="Google Shape;935;p117"/>
          <p:cNvSpPr txBox="1"/>
          <p:nvPr>
            <p:ph idx="15" type="subTitle"/>
          </p:nvPr>
        </p:nvSpPr>
        <p:spPr>
          <a:xfrm>
            <a:off x="331890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1">
  <p:cSld name="CUSTOM_20">
    <p:spTree>
      <p:nvGrpSpPr>
        <p:cNvPr id="936" name="Shape 936"/>
        <p:cNvGrpSpPr/>
        <p:nvPr/>
      </p:nvGrpSpPr>
      <p:grpSpPr>
        <a:xfrm>
          <a:off x="0" y="0"/>
          <a:ext cx="0" cy="0"/>
          <a:chOff x="0" y="0"/>
          <a:chExt cx="0" cy="0"/>
        </a:xfrm>
      </p:grpSpPr>
      <p:grpSp>
        <p:nvGrpSpPr>
          <p:cNvPr id="937" name="Google Shape;937;p118"/>
          <p:cNvGrpSpPr/>
          <p:nvPr/>
        </p:nvGrpSpPr>
        <p:grpSpPr>
          <a:xfrm flipH="1">
            <a:off x="-1700" y="329"/>
            <a:ext cx="9147400" cy="5142843"/>
            <a:chOff x="238125" y="854700"/>
            <a:chExt cx="7142500" cy="4015650"/>
          </a:xfrm>
        </p:grpSpPr>
        <p:sp>
          <p:nvSpPr>
            <p:cNvPr id="938" name="Google Shape;938;p11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1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1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1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1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1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1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1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1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1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1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1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1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1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1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1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1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1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1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1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1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1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0" name="Google Shape;960;p118"/>
          <p:cNvSpPr txBox="1"/>
          <p:nvPr>
            <p:ph type="ctrTitle"/>
          </p:nvPr>
        </p:nvSpPr>
        <p:spPr>
          <a:xfrm>
            <a:off x="3443847"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1" name="Google Shape;961;p118"/>
          <p:cNvSpPr txBox="1"/>
          <p:nvPr>
            <p:ph idx="1" type="subTitle"/>
          </p:nvPr>
        </p:nvSpPr>
        <p:spPr>
          <a:xfrm>
            <a:off x="3443847"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2" name="Google Shape;962;p118"/>
          <p:cNvSpPr txBox="1"/>
          <p:nvPr>
            <p:ph idx="2" type="subTitle"/>
          </p:nvPr>
        </p:nvSpPr>
        <p:spPr>
          <a:xfrm>
            <a:off x="4759920" y="1879683"/>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3" name="Google Shape;963;p118"/>
          <p:cNvSpPr txBox="1"/>
          <p:nvPr>
            <p:ph idx="3" type="ctrTitle"/>
          </p:nvPr>
        </p:nvSpPr>
        <p:spPr>
          <a:xfrm>
            <a:off x="4759920" y="15807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4" name="Google Shape;964;p118"/>
          <p:cNvSpPr txBox="1"/>
          <p:nvPr>
            <p:ph idx="4" type="ctrTitle"/>
          </p:nvPr>
        </p:nvSpPr>
        <p:spPr>
          <a:xfrm>
            <a:off x="811705"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5" name="Google Shape;965;p118"/>
          <p:cNvSpPr txBox="1"/>
          <p:nvPr>
            <p:ph idx="5" type="subTitle"/>
          </p:nvPr>
        </p:nvSpPr>
        <p:spPr>
          <a:xfrm>
            <a:off x="811705"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6" name="Google Shape;966;p118"/>
          <p:cNvSpPr txBox="1"/>
          <p:nvPr>
            <p:ph idx="6" type="subTitle"/>
          </p:nvPr>
        </p:nvSpPr>
        <p:spPr>
          <a:xfrm>
            <a:off x="2127780" y="1879683"/>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7" name="Google Shape;967;p118"/>
          <p:cNvSpPr txBox="1"/>
          <p:nvPr>
            <p:ph idx="7" type="ctrTitle"/>
          </p:nvPr>
        </p:nvSpPr>
        <p:spPr>
          <a:xfrm>
            <a:off x="2127780" y="15807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8" name="Google Shape;968;p118"/>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969" name="Google Shape;969;p118"/>
          <p:cNvSpPr txBox="1"/>
          <p:nvPr>
            <p:ph idx="9" type="ctrTitle"/>
          </p:nvPr>
        </p:nvSpPr>
        <p:spPr>
          <a:xfrm>
            <a:off x="6075995"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70" name="Google Shape;970;p118"/>
          <p:cNvSpPr txBox="1"/>
          <p:nvPr>
            <p:ph idx="13" type="subTitle"/>
          </p:nvPr>
        </p:nvSpPr>
        <p:spPr>
          <a:xfrm>
            <a:off x="6075995"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24">
    <p:spTree>
      <p:nvGrpSpPr>
        <p:cNvPr id="971" name="Shape 971"/>
        <p:cNvGrpSpPr/>
        <p:nvPr/>
      </p:nvGrpSpPr>
      <p:grpSpPr>
        <a:xfrm>
          <a:off x="0" y="0"/>
          <a:ext cx="0" cy="0"/>
          <a:chOff x="0" y="0"/>
          <a:chExt cx="0" cy="0"/>
        </a:xfrm>
      </p:grpSpPr>
      <p:grpSp>
        <p:nvGrpSpPr>
          <p:cNvPr id="972" name="Google Shape;972;p119"/>
          <p:cNvGrpSpPr/>
          <p:nvPr/>
        </p:nvGrpSpPr>
        <p:grpSpPr>
          <a:xfrm>
            <a:off x="-1700" y="329"/>
            <a:ext cx="9147400" cy="5142843"/>
            <a:chOff x="238125" y="854700"/>
            <a:chExt cx="7142500" cy="4015650"/>
          </a:xfrm>
        </p:grpSpPr>
        <p:sp>
          <p:nvSpPr>
            <p:cNvPr id="973" name="Google Shape;973;p11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1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1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1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1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1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1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1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1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1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1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1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1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1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1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1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1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1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1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1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1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1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5" name="Google Shape;995;p119"/>
          <p:cNvSpPr txBox="1"/>
          <p:nvPr>
            <p:ph type="title"/>
          </p:nvPr>
        </p:nvSpPr>
        <p:spPr>
          <a:xfrm>
            <a:off x="720000" y="540000"/>
            <a:ext cx="5399100" cy="870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6" name="Shape 996"/>
        <p:cNvGrpSpPr/>
        <p:nvPr/>
      </p:nvGrpSpPr>
      <p:grpSpPr>
        <a:xfrm>
          <a:off x="0" y="0"/>
          <a:ext cx="0" cy="0"/>
          <a:chOff x="0" y="0"/>
          <a:chExt cx="0" cy="0"/>
        </a:xfrm>
      </p:grpSpPr>
      <p:grpSp>
        <p:nvGrpSpPr>
          <p:cNvPr id="997" name="Google Shape;997;p120"/>
          <p:cNvGrpSpPr/>
          <p:nvPr/>
        </p:nvGrpSpPr>
        <p:grpSpPr>
          <a:xfrm>
            <a:off x="-1700" y="329"/>
            <a:ext cx="9147400" cy="5142843"/>
            <a:chOff x="238125" y="854700"/>
            <a:chExt cx="7142500" cy="4015650"/>
          </a:xfrm>
        </p:grpSpPr>
        <p:sp>
          <p:nvSpPr>
            <p:cNvPr id="998" name="Google Shape;998;p12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2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2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2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2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2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2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2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2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2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2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2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2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2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2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2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2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2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2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17" name="Google Shape;1017;p120"/>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018" name="Google Shape;1018;p120"/>
          <p:cNvSpPr txBox="1"/>
          <p:nvPr>
            <p:ph hasCustomPrompt="1" type="title"/>
          </p:nvPr>
        </p:nvSpPr>
        <p:spPr>
          <a:xfrm>
            <a:off x="1768200" y="1654521"/>
            <a:ext cx="5607600" cy="8421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19" name="Google Shape;1019;p120"/>
          <p:cNvSpPr txBox="1"/>
          <p:nvPr>
            <p:ph idx="1" type="body"/>
          </p:nvPr>
        </p:nvSpPr>
        <p:spPr>
          <a:xfrm>
            <a:off x="2710050" y="2650221"/>
            <a:ext cx="3723900" cy="6633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ctr">
              <a:lnSpc>
                <a:spcPct val="115000"/>
              </a:lnSpc>
              <a:spcBef>
                <a:spcPts val="1600"/>
              </a:spcBef>
              <a:spcAft>
                <a:spcPts val="0"/>
              </a:spcAft>
              <a:buSzPts val="1600"/>
              <a:buChar char="○"/>
              <a:defRPr/>
            </a:lvl2pPr>
            <a:lvl3pPr indent="-330200" lvl="2" marL="1371600" algn="ctr">
              <a:lnSpc>
                <a:spcPct val="115000"/>
              </a:lnSpc>
              <a:spcBef>
                <a:spcPts val="1600"/>
              </a:spcBef>
              <a:spcAft>
                <a:spcPts val="0"/>
              </a:spcAft>
              <a:buSzPts val="1600"/>
              <a:buChar char="■"/>
              <a:defRPr/>
            </a:lvl3pPr>
            <a:lvl4pPr indent="-330200" lvl="3" marL="1828800" algn="ctr">
              <a:lnSpc>
                <a:spcPct val="115000"/>
              </a:lnSpc>
              <a:spcBef>
                <a:spcPts val="1600"/>
              </a:spcBef>
              <a:spcAft>
                <a:spcPts val="0"/>
              </a:spcAft>
              <a:buSzPts val="1600"/>
              <a:buChar char="●"/>
              <a:defRPr/>
            </a:lvl4pPr>
            <a:lvl5pPr indent="-330200" lvl="4" marL="2286000" algn="ctr">
              <a:lnSpc>
                <a:spcPct val="115000"/>
              </a:lnSpc>
              <a:spcBef>
                <a:spcPts val="1600"/>
              </a:spcBef>
              <a:spcAft>
                <a:spcPts val="0"/>
              </a:spcAft>
              <a:buSzPts val="1600"/>
              <a:buChar char="○"/>
              <a:defRPr/>
            </a:lvl5pPr>
            <a:lvl6pPr indent="-330200" lvl="5" marL="2743200" algn="ctr">
              <a:lnSpc>
                <a:spcPct val="115000"/>
              </a:lnSpc>
              <a:spcBef>
                <a:spcPts val="1600"/>
              </a:spcBef>
              <a:spcAft>
                <a:spcPts val="0"/>
              </a:spcAft>
              <a:buSzPts val="1600"/>
              <a:buChar char="■"/>
              <a:defRPr/>
            </a:lvl6pPr>
            <a:lvl7pPr indent="-330200" lvl="6" marL="3200400" algn="ctr">
              <a:lnSpc>
                <a:spcPct val="115000"/>
              </a:lnSpc>
              <a:spcBef>
                <a:spcPts val="1600"/>
              </a:spcBef>
              <a:spcAft>
                <a:spcPts val="0"/>
              </a:spcAft>
              <a:buSzPts val="1600"/>
              <a:buChar char="●"/>
              <a:defRPr/>
            </a:lvl7pPr>
            <a:lvl8pPr indent="-330200" lvl="7" marL="3657600" algn="ctr">
              <a:lnSpc>
                <a:spcPct val="115000"/>
              </a:lnSpc>
              <a:spcBef>
                <a:spcPts val="1600"/>
              </a:spcBef>
              <a:spcAft>
                <a:spcPts val="0"/>
              </a:spcAft>
              <a:buSzPts val="1600"/>
              <a:buChar char="○"/>
              <a:defRPr/>
            </a:lvl8pPr>
            <a:lvl9pPr indent="-330200" lvl="8" marL="411480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21">
    <p:spTree>
      <p:nvGrpSpPr>
        <p:cNvPr id="1020" name="Shape 1020"/>
        <p:cNvGrpSpPr/>
        <p:nvPr/>
      </p:nvGrpSpPr>
      <p:grpSpPr>
        <a:xfrm>
          <a:off x="0" y="0"/>
          <a:ext cx="0" cy="0"/>
          <a:chOff x="0" y="0"/>
          <a:chExt cx="0" cy="0"/>
        </a:xfrm>
      </p:grpSpPr>
      <p:grpSp>
        <p:nvGrpSpPr>
          <p:cNvPr id="1021" name="Google Shape;1021;p121"/>
          <p:cNvGrpSpPr/>
          <p:nvPr/>
        </p:nvGrpSpPr>
        <p:grpSpPr>
          <a:xfrm flipH="1">
            <a:off x="-1700" y="329"/>
            <a:ext cx="9147400" cy="5142843"/>
            <a:chOff x="238125" y="854700"/>
            <a:chExt cx="7142500" cy="4015650"/>
          </a:xfrm>
        </p:grpSpPr>
        <p:sp>
          <p:nvSpPr>
            <p:cNvPr id="1022" name="Google Shape;1022;p12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2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2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2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2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2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2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2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2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2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2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2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2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2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2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2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2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2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2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1" name="Google Shape;1041;p121"/>
          <p:cNvSpPr txBox="1"/>
          <p:nvPr>
            <p:ph type="title"/>
          </p:nvPr>
        </p:nvSpPr>
        <p:spPr>
          <a:xfrm>
            <a:off x="715349" y="1829975"/>
            <a:ext cx="5264400" cy="893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6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p:txBody>
      </p:sp>
      <p:sp>
        <p:nvSpPr>
          <p:cNvPr id="1042" name="Google Shape;1042;p121"/>
          <p:cNvSpPr txBox="1"/>
          <p:nvPr>
            <p:ph idx="1" type="body"/>
          </p:nvPr>
        </p:nvSpPr>
        <p:spPr>
          <a:xfrm>
            <a:off x="715350" y="2823072"/>
            <a:ext cx="4569300" cy="4545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l">
              <a:lnSpc>
                <a:spcPct val="115000"/>
              </a:lnSpc>
              <a:spcBef>
                <a:spcPts val="1600"/>
              </a:spcBef>
              <a:spcAft>
                <a:spcPts val="0"/>
              </a:spcAft>
              <a:buSzPts val="1600"/>
              <a:buChar char="○"/>
              <a:defRPr/>
            </a:lvl2pPr>
            <a:lvl3pPr indent="-330200" lvl="2" marL="1371600" algn="l">
              <a:lnSpc>
                <a:spcPct val="115000"/>
              </a:lnSpc>
              <a:spcBef>
                <a:spcPts val="1600"/>
              </a:spcBef>
              <a:spcAft>
                <a:spcPts val="0"/>
              </a:spcAft>
              <a:buSzPts val="1600"/>
              <a:buChar char="■"/>
              <a:defRPr/>
            </a:lvl3pPr>
            <a:lvl4pPr indent="-330200" lvl="3" marL="1828800" algn="l">
              <a:lnSpc>
                <a:spcPct val="115000"/>
              </a:lnSpc>
              <a:spcBef>
                <a:spcPts val="1600"/>
              </a:spcBef>
              <a:spcAft>
                <a:spcPts val="0"/>
              </a:spcAft>
              <a:buSzPts val="1600"/>
              <a:buChar char="●"/>
              <a:defRPr/>
            </a:lvl4pPr>
            <a:lvl5pPr indent="-330200" lvl="4" marL="2286000" algn="l">
              <a:lnSpc>
                <a:spcPct val="115000"/>
              </a:lnSpc>
              <a:spcBef>
                <a:spcPts val="1600"/>
              </a:spcBef>
              <a:spcAft>
                <a:spcPts val="0"/>
              </a:spcAft>
              <a:buSzPts val="1600"/>
              <a:buChar char="○"/>
              <a:defRPr/>
            </a:lvl5pPr>
            <a:lvl6pPr indent="-330200" lvl="5" marL="2743200" algn="l">
              <a:lnSpc>
                <a:spcPct val="115000"/>
              </a:lnSpc>
              <a:spcBef>
                <a:spcPts val="1600"/>
              </a:spcBef>
              <a:spcAft>
                <a:spcPts val="0"/>
              </a:spcAft>
              <a:buSzPts val="1600"/>
              <a:buChar char="■"/>
              <a:defRPr/>
            </a:lvl6pPr>
            <a:lvl7pPr indent="-330200" lvl="6" marL="3200400" algn="l">
              <a:lnSpc>
                <a:spcPct val="115000"/>
              </a:lnSpc>
              <a:spcBef>
                <a:spcPts val="1600"/>
              </a:spcBef>
              <a:spcAft>
                <a:spcPts val="0"/>
              </a:spcAft>
              <a:buSzPts val="1600"/>
              <a:buChar char="●"/>
              <a:defRPr/>
            </a:lvl7pPr>
            <a:lvl8pPr indent="-330200" lvl="7" marL="3657600" algn="l">
              <a:lnSpc>
                <a:spcPct val="115000"/>
              </a:lnSpc>
              <a:spcBef>
                <a:spcPts val="1600"/>
              </a:spcBef>
              <a:spcAft>
                <a:spcPts val="0"/>
              </a:spcAft>
              <a:buSzPts val="1600"/>
              <a:buChar char="○"/>
              <a:defRPr/>
            </a:lvl8pPr>
            <a:lvl9pPr indent="-330200" lvl="8" marL="4114800" algn="l">
              <a:lnSpc>
                <a:spcPct val="115000"/>
              </a:lnSpc>
              <a:spcBef>
                <a:spcPts val="1600"/>
              </a:spcBef>
              <a:spcAft>
                <a:spcPts val="1600"/>
              </a:spcAft>
              <a:buSzPts val="16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33">
    <p:spTree>
      <p:nvGrpSpPr>
        <p:cNvPr id="1043" name="Shape 1043"/>
        <p:cNvGrpSpPr/>
        <p:nvPr/>
      </p:nvGrpSpPr>
      <p:grpSpPr>
        <a:xfrm>
          <a:off x="0" y="0"/>
          <a:ext cx="0" cy="0"/>
          <a:chOff x="0" y="0"/>
          <a:chExt cx="0" cy="0"/>
        </a:xfrm>
      </p:grpSpPr>
      <p:grpSp>
        <p:nvGrpSpPr>
          <p:cNvPr id="1044" name="Google Shape;1044;p122"/>
          <p:cNvGrpSpPr/>
          <p:nvPr/>
        </p:nvGrpSpPr>
        <p:grpSpPr>
          <a:xfrm>
            <a:off x="-1700" y="329"/>
            <a:ext cx="9147400" cy="5142843"/>
            <a:chOff x="238125" y="854700"/>
            <a:chExt cx="7142500" cy="4015650"/>
          </a:xfrm>
        </p:grpSpPr>
        <p:sp>
          <p:nvSpPr>
            <p:cNvPr id="1045" name="Google Shape;1045;p12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2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2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2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2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2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2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2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2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2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2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2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2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2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2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2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2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2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2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4" name="Google Shape;1064;p122"/>
          <p:cNvSpPr txBox="1"/>
          <p:nvPr>
            <p:ph type="title"/>
          </p:nvPr>
        </p:nvSpPr>
        <p:spPr>
          <a:xfrm>
            <a:off x="3772625" y="1829975"/>
            <a:ext cx="4569300" cy="893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0"/>
              <a:buNone/>
              <a:defRPr sz="6000"/>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p:txBody>
      </p:sp>
      <p:sp>
        <p:nvSpPr>
          <p:cNvPr id="1065" name="Google Shape;1065;p122"/>
          <p:cNvSpPr txBox="1"/>
          <p:nvPr>
            <p:ph idx="1" type="body"/>
          </p:nvPr>
        </p:nvSpPr>
        <p:spPr>
          <a:xfrm>
            <a:off x="3772649" y="2823072"/>
            <a:ext cx="4569300" cy="4545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r">
              <a:lnSpc>
                <a:spcPct val="115000"/>
              </a:lnSpc>
              <a:spcBef>
                <a:spcPts val="1600"/>
              </a:spcBef>
              <a:spcAft>
                <a:spcPts val="0"/>
              </a:spcAft>
              <a:buSzPts val="1600"/>
              <a:buChar char="○"/>
              <a:defRPr/>
            </a:lvl2pPr>
            <a:lvl3pPr indent="-330200" lvl="2" marL="1371600" algn="r">
              <a:lnSpc>
                <a:spcPct val="115000"/>
              </a:lnSpc>
              <a:spcBef>
                <a:spcPts val="1600"/>
              </a:spcBef>
              <a:spcAft>
                <a:spcPts val="0"/>
              </a:spcAft>
              <a:buSzPts val="1600"/>
              <a:buChar char="■"/>
              <a:defRPr/>
            </a:lvl3pPr>
            <a:lvl4pPr indent="-330200" lvl="3" marL="1828800" algn="r">
              <a:lnSpc>
                <a:spcPct val="115000"/>
              </a:lnSpc>
              <a:spcBef>
                <a:spcPts val="1600"/>
              </a:spcBef>
              <a:spcAft>
                <a:spcPts val="0"/>
              </a:spcAft>
              <a:buSzPts val="1600"/>
              <a:buChar char="●"/>
              <a:defRPr/>
            </a:lvl4pPr>
            <a:lvl5pPr indent="-330200" lvl="4" marL="2286000" algn="r">
              <a:lnSpc>
                <a:spcPct val="115000"/>
              </a:lnSpc>
              <a:spcBef>
                <a:spcPts val="1600"/>
              </a:spcBef>
              <a:spcAft>
                <a:spcPts val="0"/>
              </a:spcAft>
              <a:buSzPts val="1600"/>
              <a:buChar char="○"/>
              <a:defRPr/>
            </a:lvl5pPr>
            <a:lvl6pPr indent="-330200" lvl="5" marL="2743200" algn="r">
              <a:lnSpc>
                <a:spcPct val="115000"/>
              </a:lnSpc>
              <a:spcBef>
                <a:spcPts val="1600"/>
              </a:spcBef>
              <a:spcAft>
                <a:spcPts val="0"/>
              </a:spcAft>
              <a:buSzPts val="1600"/>
              <a:buChar char="■"/>
              <a:defRPr/>
            </a:lvl6pPr>
            <a:lvl7pPr indent="-330200" lvl="6" marL="3200400" algn="r">
              <a:lnSpc>
                <a:spcPct val="115000"/>
              </a:lnSpc>
              <a:spcBef>
                <a:spcPts val="1600"/>
              </a:spcBef>
              <a:spcAft>
                <a:spcPts val="0"/>
              </a:spcAft>
              <a:buSzPts val="1600"/>
              <a:buChar char="●"/>
              <a:defRPr/>
            </a:lvl7pPr>
            <a:lvl8pPr indent="-330200" lvl="7" marL="3657600" algn="r">
              <a:lnSpc>
                <a:spcPct val="115000"/>
              </a:lnSpc>
              <a:spcBef>
                <a:spcPts val="1600"/>
              </a:spcBef>
              <a:spcAft>
                <a:spcPts val="0"/>
              </a:spcAft>
              <a:buSzPts val="1600"/>
              <a:buChar char="○"/>
              <a:defRPr/>
            </a:lvl8pPr>
            <a:lvl9pPr indent="-330200" lvl="8" marL="4114800" algn="r">
              <a:lnSpc>
                <a:spcPct val="115000"/>
              </a:lnSpc>
              <a:spcBef>
                <a:spcPts val="1600"/>
              </a:spcBef>
              <a:spcAft>
                <a:spcPts val="1600"/>
              </a:spcAft>
              <a:buSzPts val="16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2">
    <p:spTree>
      <p:nvGrpSpPr>
        <p:cNvPr id="1066" name="Shape 1066"/>
        <p:cNvGrpSpPr/>
        <p:nvPr/>
      </p:nvGrpSpPr>
      <p:grpSpPr>
        <a:xfrm>
          <a:off x="0" y="0"/>
          <a:ext cx="0" cy="0"/>
          <a:chOff x="0" y="0"/>
          <a:chExt cx="0" cy="0"/>
        </a:xfrm>
      </p:grpSpPr>
      <p:grpSp>
        <p:nvGrpSpPr>
          <p:cNvPr id="1067" name="Google Shape;1067;p123"/>
          <p:cNvGrpSpPr/>
          <p:nvPr/>
        </p:nvGrpSpPr>
        <p:grpSpPr>
          <a:xfrm>
            <a:off x="-174525" y="-22399"/>
            <a:ext cx="9487164" cy="5193049"/>
            <a:chOff x="-174525" y="-22399"/>
            <a:chExt cx="9487164" cy="5193049"/>
          </a:xfrm>
        </p:grpSpPr>
        <p:sp>
          <p:nvSpPr>
            <p:cNvPr id="1068" name="Google Shape;1068;p12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9" name="Google Shape;1069;p1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070" name="Google Shape;1070;p123"/>
            <p:cNvGrpSpPr/>
            <p:nvPr/>
          </p:nvGrpSpPr>
          <p:grpSpPr>
            <a:xfrm>
              <a:off x="263005" y="845117"/>
              <a:ext cx="3790149" cy="3960313"/>
              <a:chOff x="263005" y="845117"/>
              <a:chExt cx="3790149" cy="3960313"/>
            </a:xfrm>
          </p:grpSpPr>
          <p:sp>
            <p:nvSpPr>
              <p:cNvPr id="1071" name="Google Shape;1071;p1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6" name="Google Shape;1086;p123"/>
            <p:cNvGrpSpPr/>
            <p:nvPr/>
          </p:nvGrpSpPr>
          <p:grpSpPr>
            <a:xfrm>
              <a:off x="5055305" y="845117"/>
              <a:ext cx="3790149" cy="3960313"/>
              <a:chOff x="263005" y="845117"/>
              <a:chExt cx="3790149" cy="3960313"/>
            </a:xfrm>
          </p:grpSpPr>
          <p:sp>
            <p:nvSpPr>
              <p:cNvPr id="1087" name="Google Shape;1087;p1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02" name="Google Shape;1102;p123"/>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103" name="Google Shape;1103;p123"/>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4" name="Google Shape;1104;p123"/>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5" name="Google Shape;1105;p123"/>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6" name="Google Shape;1106;p123"/>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7" name="Google Shape;1107;p1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108" name="Google Shape;1108;p123"/>
          <p:cNvSpPr txBox="1"/>
          <p:nvPr>
            <p:ph type="title"/>
          </p:nvPr>
        </p:nvSpPr>
        <p:spPr>
          <a:xfrm>
            <a:off x="720000" y="1143700"/>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09" name="Google Shape;1109;p123"/>
          <p:cNvSpPr txBox="1"/>
          <p:nvPr>
            <p:ph idx="2" type="title"/>
          </p:nvPr>
        </p:nvSpPr>
        <p:spPr>
          <a:xfrm>
            <a:off x="720000" y="2946225"/>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10" name="Google Shape;1110;p123"/>
          <p:cNvSpPr txBox="1"/>
          <p:nvPr>
            <p:ph idx="3" type="title"/>
          </p:nvPr>
        </p:nvSpPr>
        <p:spPr>
          <a:xfrm>
            <a:off x="5094000" y="2946225"/>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11" name="Google Shape;1111;p123"/>
          <p:cNvSpPr txBox="1"/>
          <p:nvPr>
            <p:ph idx="1" type="subTitle"/>
          </p:nvPr>
        </p:nvSpPr>
        <p:spPr>
          <a:xfrm>
            <a:off x="915300" y="1964863"/>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12" name="Google Shape;1112;p123"/>
          <p:cNvSpPr txBox="1"/>
          <p:nvPr>
            <p:ph idx="4" type="subTitle"/>
          </p:nvPr>
        </p:nvSpPr>
        <p:spPr>
          <a:xfrm>
            <a:off x="915300" y="3754738"/>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13" name="Google Shape;1113;p123"/>
          <p:cNvSpPr txBox="1"/>
          <p:nvPr>
            <p:ph idx="5" type="subTitle"/>
          </p:nvPr>
        </p:nvSpPr>
        <p:spPr>
          <a:xfrm>
            <a:off x="5192850" y="3754772"/>
            <a:ext cx="3132300" cy="42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
    <p:spTree>
      <p:nvGrpSpPr>
        <p:cNvPr id="1114" name="Shape 1114"/>
        <p:cNvGrpSpPr/>
        <p:nvPr/>
      </p:nvGrpSpPr>
      <p:grpSpPr>
        <a:xfrm>
          <a:off x="0" y="0"/>
          <a:ext cx="0" cy="0"/>
          <a:chOff x="0" y="0"/>
          <a:chExt cx="0" cy="0"/>
        </a:xfrm>
      </p:grpSpPr>
      <p:grpSp>
        <p:nvGrpSpPr>
          <p:cNvPr id="1115" name="Google Shape;1115;p124"/>
          <p:cNvGrpSpPr/>
          <p:nvPr/>
        </p:nvGrpSpPr>
        <p:grpSpPr>
          <a:xfrm flipH="1">
            <a:off x="-1700" y="329"/>
            <a:ext cx="9147400" cy="5142843"/>
            <a:chOff x="238125" y="854700"/>
            <a:chExt cx="7142500" cy="4015650"/>
          </a:xfrm>
        </p:grpSpPr>
        <p:sp>
          <p:nvSpPr>
            <p:cNvPr id="1116" name="Google Shape;1116;p12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2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2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2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2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2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2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2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2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2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2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2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2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2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2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2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2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2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2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5" name="Google Shape;1135;p124"/>
          <p:cNvSpPr txBox="1"/>
          <p:nvPr>
            <p:ph type="title"/>
          </p:nvPr>
        </p:nvSpPr>
        <p:spPr>
          <a:xfrm>
            <a:off x="3285938" y="1143700"/>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36" name="Google Shape;1136;p124"/>
          <p:cNvSpPr txBox="1"/>
          <p:nvPr>
            <p:ph idx="1" type="subTitle"/>
          </p:nvPr>
        </p:nvSpPr>
        <p:spPr>
          <a:xfrm>
            <a:off x="3285938" y="1964876"/>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37" name="Google Shape;1137;p124"/>
          <p:cNvSpPr txBox="1"/>
          <p:nvPr>
            <p:ph idx="2" type="title"/>
          </p:nvPr>
        </p:nvSpPr>
        <p:spPr>
          <a:xfrm>
            <a:off x="3285938" y="2970100"/>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38" name="Google Shape;1138;p124"/>
          <p:cNvSpPr txBox="1"/>
          <p:nvPr>
            <p:ph idx="3" type="subTitle"/>
          </p:nvPr>
        </p:nvSpPr>
        <p:spPr>
          <a:xfrm>
            <a:off x="3285938" y="3791277"/>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39" name="Google Shape;1139;p124"/>
          <p:cNvSpPr txBox="1"/>
          <p:nvPr>
            <p:ph idx="4" type="title"/>
          </p:nvPr>
        </p:nvSpPr>
        <p:spPr>
          <a:xfrm>
            <a:off x="6030113" y="1156338"/>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40" name="Google Shape;1140;p124"/>
          <p:cNvSpPr txBox="1"/>
          <p:nvPr>
            <p:ph idx="5" type="subTitle"/>
          </p:nvPr>
        </p:nvSpPr>
        <p:spPr>
          <a:xfrm>
            <a:off x="6030113" y="1977515"/>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41" name="Google Shape;1141;p124"/>
          <p:cNvSpPr txBox="1"/>
          <p:nvPr>
            <p:ph idx="6" type="title"/>
          </p:nvPr>
        </p:nvSpPr>
        <p:spPr>
          <a:xfrm>
            <a:off x="6030113" y="2982738"/>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42" name="Google Shape;1142;p124"/>
          <p:cNvSpPr txBox="1"/>
          <p:nvPr>
            <p:ph idx="7" type="subTitle"/>
          </p:nvPr>
        </p:nvSpPr>
        <p:spPr>
          <a:xfrm>
            <a:off x="6030113" y="3803915"/>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5">
    <p:spTree>
      <p:nvGrpSpPr>
        <p:cNvPr id="1143" name="Shape 1143"/>
        <p:cNvGrpSpPr/>
        <p:nvPr/>
      </p:nvGrpSpPr>
      <p:grpSpPr>
        <a:xfrm>
          <a:off x="0" y="0"/>
          <a:ext cx="0" cy="0"/>
          <a:chOff x="0" y="0"/>
          <a:chExt cx="0" cy="0"/>
        </a:xfrm>
      </p:grpSpPr>
      <p:grpSp>
        <p:nvGrpSpPr>
          <p:cNvPr id="1144" name="Google Shape;1144;p125"/>
          <p:cNvGrpSpPr/>
          <p:nvPr/>
        </p:nvGrpSpPr>
        <p:grpSpPr>
          <a:xfrm>
            <a:off x="-174525" y="-22399"/>
            <a:ext cx="9487164" cy="5193049"/>
            <a:chOff x="-174525" y="-22399"/>
            <a:chExt cx="9487164" cy="5193049"/>
          </a:xfrm>
        </p:grpSpPr>
        <p:sp>
          <p:nvSpPr>
            <p:cNvPr id="1145" name="Google Shape;1145;p12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46" name="Google Shape;1146;p1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147" name="Google Shape;1147;p125"/>
            <p:cNvGrpSpPr/>
            <p:nvPr/>
          </p:nvGrpSpPr>
          <p:grpSpPr>
            <a:xfrm>
              <a:off x="263005" y="845117"/>
              <a:ext cx="3790149" cy="3960313"/>
              <a:chOff x="263005" y="845117"/>
              <a:chExt cx="3790149" cy="3960313"/>
            </a:xfrm>
          </p:grpSpPr>
          <p:sp>
            <p:nvSpPr>
              <p:cNvPr id="1148" name="Google Shape;1148;p1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3" name="Google Shape;1163;p125"/>
            <p:cNvGrpSpPr/>
            <p:nvPr/>
          </p:nvGrpSpPr>
          <p:grpSpPr>
            <a:xfrm>
              <a:off x="5055305" y="845117"/>
              <a:ext cx="3790149" cy="3960313"/>
              <a:chOff x="263005" y="845117"/>
              <a:chExt cx="3790149" cy="3960313"/>
            </a:xfrm>
          </p:grpSpPr>
          <p:sp>
            <p:nvSpPr>
              <p:cNvPr id="1164" name="Google Shape;1164;p1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79" name="Google Shape;1179;p12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180" name="Google Shape;1180;p12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1" name="Google Shape;1181;p12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2" name="Google Shape;1182;p12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3" name="Google Shape;1183;p12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4" name="Google Shape;1184;p1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185" name="Google Shape;1185;p125"/>
          <p:cNvSpPr txBox="1"/>
          <p:nvPr>
            <p:ph idx="1" type="subTitle"/>
          </p:nvPr>
        </p:nvSpPr>
        <p:spPr>
          <a:xfrm>
            <a:off x="720000" y="2532242"/>
            <a:ext cx="2300400" cy="159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86" name="Google Shape;1186;p125"/>
          <p:cNvSpPr txBox="1"/>
          <p:nvPr>
            <p:ph type="title"/>
          </p:nvPr>
        </p:nvSpPr>
        <p:spPr>
          <a:xfrm>
            <a:off x="720000" y="1452200"/>
            <a:ext cx="1554900" cy="99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spTree>
      <p:nvGrpSpPr>
        <p:cNvPr id="128" name="Shape 128"/>
        <p:cNvGrpSpPr/>
        <p:nvPr/>
      </p:nvGrpSpPr>
      <p:grpSpPr>
        <a:xfrm>
          <a:off x="0" y="0"/>
          <a:ext cx="0" cy="0"/>
          <a:chOff x="0" y="0"/>
          <a:chExt cx="0" cy="0"/>
        </a:xfrm>
      </p:grpSpPr>
      <p:grpSp>
        <p:nvGrpSpPr>
          <p:cNvPr id="129" name="Google Shape;129;p92"/>
          <p:cNvGrpSpPr/>
          <p:nvPr/>
        </p:nvGrpSpPr>
        <p:grpSpPr>
          <a:xfrm flipH="1">
            <a:off x="-1700" y="329"/>
            <a:ext cx="9147400" cy="5142843"/>
            <a:chOff x="238125" y="854700"/>
            <a:chExt cx="7142500" cy="4015650"/>
          </a:xfrm>
        </p:grpSpPr>
        <p:sp>
          <p:nvSpPr>
            <p:cNvPr id="130" name="Google Shape;130;p9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9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9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9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9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9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9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9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9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9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9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9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9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9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9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9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9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9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9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9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9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92"/>
          <p:cNvSpPr txBox="1"/>
          <p:nvPr>
            <p:ph type="title"/>
          </p:nvPr>
        </p:nvSpPr>
        <p:spPr>
          <a:xfrm>
            <a:off x="3168000" y="1478819"/>
            <a:ext cx="28080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3" name="Google Shape;153;p92"/>
          <p:cNvSpPr txBox="1"/>
          <p:nvPr>
            <p:ph idx="1" type="body"/>
          </p:nvPr>
        </p:nvSpPr>
        <p:spPr>
          <a:xfrm>
            <a:off x="3168000" y="2469364"/>
            <a:ext cx="2808000" cy="11535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6">
    <p:spTree>
      <p:nvGrpSpPr>
        <p:cNvPr id="1187" name="Shape 1187"/>
        <p:cNvGrpSpPr/>
        <p:nvPr/>
      </p:nvGrpSpPr>
      <p:grpSpPr>
        <a:xfrm>
          <a:off x="0" y="0"/>
          <a:ext cx="0" cy="0"/>
          <a:chOff x="0" y="0"/>
          <a:chExt cx="0" cy="0"/>
        </a:xfrm>
      </p:grpSpPr>
      <p:grpSp>
        <p:nvGrpSpPr>
          <p:cNvPr id="1188" name="Google Shape;1188;p126"/>
          <p:cNvGrpSpPr/>
          <p:nvPr/>
        </p:nvGrpSpPr>
        <p:grpSpPr>
          <a:xfrm>
            <a:off x="-174525" y="-22399"/>
            <a:ext cx="9487164" cy="5193049"/>
            <a:chOff x="-174525" y="-22399"/>
            <a:chExt cx="9487164" cy="5193049"/>
          </a:xfrm>
        </p:grpSpPr>
        <p:sp>
          <p:nvSpPr>
            <p:cNvPr id="1189" name="Google Shape;1189;p126"/>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90" name="Google Shape;1190;p1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191" name="Google Shape;1191;p126"/>
            <p:cNvGrpSpPr/>
            <p:nvPr/>
          </p:nvGrpSpPr>
          <p:grpSpPr>
            <a:xfrm>
              <a:off x="263005" y="845117"/>
              <a:ext cx="3790149" cy="3960313"/>
              <a:chOff x="263005" y="845117"/>
              <a:chExt cx="3790149" cy="3960313"/>
            </a:xfrm>
          </p:grpSpPr>
          <p:sp>
            <p:nvSpPr>
              <p:cNvPr id="1192" name="Google Shape;1192;p1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7" name="Google Shape;1207;p126"/>
            <p:cNvGrpSpPr/>
            <p:nvPr/>
          </p:nvGrpSpPr>
          <p:grpSpPr>
            <a:xfrm>
              <a:off x="5055305" y="845117"/>
              <a:ext cx="3790149" cy="3960313"/>
              <a:chOff x="263005" y="845117"/>
              <a:chExt cx="3790149" cy="3960313"/>
            </a:xfrm>
          </p:grpSpPr>
          <p:sp>
            <p:nvSpPr>
              <p:cNvPr id="1208" name="Google Shape;1208;p1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23" name="Google Shape;1223;p126"/>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224" name="Google Shape;1224;p126"/>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5" name="Google Shape;1225;p126"/>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6" name="Google Shape;1226;p126"/>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7" name="Google Shape;1227;p126"/>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8" name="Google Shape;1228;p1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229" name="Google Shape;1229;p126"/>
          <p:cNvSpPr txBox="1"/>
          <p:nvPr>
            <p:ph idx="1" type="subTitle"/>
          </p:nvPr>
        </p:nvSpPr>
        <p:spPr>
          <a:xfrm>
            <a:off x="6302975" y="2571750"/>
            <a:ext cx="2121300" cy="1594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30" name="Google Shape;1230;p126"/>
          <p:cNvSpPr txBox="1"/>
          <p:nvPr>
            <p:ph type="title"/>
          </p:nvPr>
        </p:nvSpPr>
        <p:spPr>
          <a:xfrm>
            <a:off x="6682500" y="1452213"/>
            <a:ext cx="1741500" cy="9936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spTree>
      <p:nvGrpSpPr>
        <p:cNvPr id="1231" name="Shape 1231"/>
        <p:cNvGrpSpPr/>
        <p:nvPr/>
      </p:nvGrpSpPr>
      <p:grpSpPr>
        <a:xfrm>
          <a:off x="0" y="0"/>
          <a:ext cx="0" cy="0"/>
          <a:chOff x="0" y="0"/>
          <a:chExt cx="0" cy="0"/>
        </a:xfrm>
      </p:grpSpPr>
      <p:grpSp>
        <p:nvGrpSpPr>
          <p:cNvPr id="1232" name="Google Shape;1232;p127"/>
          <p:cNvGrpSpPr/>
          <p:nvPr/>
        </p:nvGrpSpPr>
        <p:grpSpPr>
          <a:xfrm>
            <a:off x="-1700" y="329"/>
            <a:ext cx="9147400" cy="5142843"/>
            <a:chOff x="238125" y="854700"/>
            <a:chExt cx="7142500" cy="4015650"/>
          </a:xfrm>
        </p:grpSpPr>
        <p:sp>
          <p:nvSpPr>
            <p:cNvPr id="1233" name="Google Shape;1233;p12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2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2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2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2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2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2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2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2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2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2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2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2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2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2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2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2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2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2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2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2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2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5" name="Google Shape;1255;p127"/>
          <p:cNvSpPr txBox="1"/>
          <p:nvPr>
            <p:ph idx="1" type="subTitle"/>
          </p:nvPr>
        </p:nvSpPr>
        <p:spPr>
          <a:xfrm>
            <a:off x="804150" y="2853903"/>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6" name="Google Shape;1256;p127"/>
          <p:cNvSpPr txBox="1"/>
          <p:nvPr>
            <p:ph idx="2" type="subTitle"/>
          </p:nvPr>
        </p:nvSpPr>
        <p:spPr>
          <a:xfrm>
            <a:off x="5833650" y="2853903"/>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7" name="Google Shape;1257;p127"/>
          <p:cNvSpPr txBox="1"/>
          <p:nvPr>
            <p:ph idx="3" type="subTitle"/>
          </p:nvPr>
        </p:nvSpPr>
        <p:spPr>
          <a:xfrm>
            <a:off x="3318900" y="20030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8" name="Google Shape;1258;p127"/>
          <p:cNvSpPr txBox="1"/>
          <p:nvPr>
            <p:ph type="title"/>
          </p:nvPr>
        </p:nvSpPr>
        <p:spPr>
          <a:xfrm>
            <a:off x="5917800" y="540000"/>
            <a:ext cx="2506200" cy="4962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9" name="Google Shape;1259;p127"/>
          <p:cNvSpPr txBox="1"/>
          <p:nvPr>
            <p:ph idx="4" type="subTitle"/>
          </p:nvPr>
        </p:nvSpPr>
        <p:spPr>
          <a:xfrm>
            <a:off x="804150" y="3240773"/>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60" name="Google Shape;1260;p127"/>
          <p:cNvSpPr txBox="1"/>
          <p:nvPr>
            <p:ph idx="5" type="subTitle"/>
          </p:nvPr>
        </p:nvSpPr>
        <p:spPr>
          <a:xfrm>
            <a:off x="5833650" y="3240773"/>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61" name="Google Shape;1261;p127"/>
          <p:cNvSpPr txBox="1"/>
          <p:nvPr>
            <p:ph idx="6" type="subTitle"/>
          </p:nvPr>
        </p:nvSpPr>
        <p:spPr>
          <a:xfrm>
            <a:off x="3318900" y="2389956"/>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8">
    <p:spTree>
      <p:nvGrpSpPr>
        <p:cNvPr id="1262" name="Shape 1262"/>
        <p:cNvGrpSpPr/>
        <p:nvPr/>
      </p:nvGrpSpPr>
      <p:grpSpPr>
        <a:xfrm>
          <a:off x="0" y="0"/>
          <a:ext cx="0" cy="0"/>
          <a:chOff x="0" y="0"/>
          <a:chExt cx="0" cy="0"/>
        </a:xfrm>
      </p:grpSpPr>
      <p:grpSp>
        <p:nvGrpSpPr>
          <p:cNvPr id="1263" name="Google Shape;1263;p128"/>
          <p:cNvGrpSpPr/>
          <p:nvPr/>
        </p:nvGrpSpPr>
        <p:grpSpPr>
          <a:xfrm flipH="1">
            <a:off x="-1700" y="329"/>
            <a:ext cx="9147400" cy="5142843"/>
            <a:chOff x="238125" y="854700"/>
            <a:chExt cx="7142500" cy="4015650"/>
          </a:xfrm>
        </p:grpSpPr>
        <p:sp>
          <p:nvSpPr>
            <p:cNvPr id="1264" name="Google Shape;1264;p12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2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2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2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2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2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2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2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2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2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2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2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2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2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2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2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2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2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2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2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2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2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6" name="Google Shape;1286;p128"/>
          <p:cNvSpPr txBox="1"/>
          <p:nvPr>
            <p:ph idx="1" type="subTitle"/>
          </p:nvPr>
        </p:nvSpPr>
        <p:spPr>
          <a:xfrm>
            <a:off x="1342450" y="3241403"/>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87" name="Google Shape;1287;p128"/>
          <p:cNvSpPr txBox="1"/>
          <p:nvPr>
            <p:ph idx="2" type="subTitle"/>
          </p:nvPr>
        </p:nvSpPr>
        <p:spPr>
          <a:xfrm>
            <a:off x="5295350" y="3232090"/>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88" name="Google Shape;1288;p128"/>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89" name="Google Shape;1289;p128"/>
          <p:cNvSpPr txBox="1"/>
          <p:nvPr>
            <p:ph idx="3" type="subTitle"/>
          </p:nvPr>
        </p:nvSpPr>
        <p:spPr>
          <a:xfrm>
            <a:off x="1342450" y="3615440"/>
            <a:ext cx="2506200" cy="99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90" name="Google Shape;1290;p128"/>
          <p:cNvSpPr txBox="1"/>
          <p:nvPr>
            <p:ph idx="4" type="subTitle"/>
          </p:nvPr>
        </p:nvSpPr>
        <p:spPr>
          <a:xfrm>
            <a:off x="5295350" y="3606127"/>
            <a:ext cx="2506200" cy="99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9">
    <p:spTree>
      <p:nvGrpSpPr>
        <p:cNvPr id="1291" name="Shape 1291"/>
        <p:cNvGrpSpPr/>
        <p:nvPr/>
      </p:nvGrpSpPr>
      <p:grpSpPr>
        <a:xfrm>
          <a:off x="0" y="0"/>
          <a:ext cx="0" cy="0"/>
          <a:chOff x="0" y="0"/>
          <a:chExt cx="0" cy="0"/>
        </a:xfrm>
      </p:grpSpPr>
      <p:grpSp>
        <p:nvGrpSpPr>
          <p:cNvPr id="1292" name="Google Shape;1292;p129"/>
          <p:cNvGrpSpPr/>
          <p:nvPr/>
        </p:nvGrpSpPr>
        <p:grpSpPr>
          <a:xfrm>
            <a:off x="-1700" y="329"/>
            <a:ext cx="9147400" cy="5142843"/>
            <a:chOff x="238125" y="854700"/>
            <a:chExt cx="7142500" cy="4015650"/>
          </a:xfrm>
        </p:grpSpPr>
        <p:sp>
          <p:nvSpPr>
            <p:cNvPr id="1293" name="Google Shape;1293;p12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2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2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2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2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2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2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2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2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2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2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2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2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2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2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2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2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2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2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12" name="Google Shape;1312;p129"/>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313" name="Google Shape;1313;p129"/>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29"/>
          <p:cNvSpPr txBox="1"/>
          <p:nvPr>
            <p:ph type="ctrTitle"/>
          </p:nvPr>
        </p:nvSpPr>
        <p:spPr>
          <a:xfrm>
            <a:off x="2351875" y="540000"/>
            <a:ext cx="4440300" cy="9291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15" name="Google Shape;1315;p129"/>
          <p:cNvSpPr txBox="1"/>
          <p:nvPr/>
        </p:nvSpPr>
        <p:spPr>
          <a:xfrm>
            <a:off x="2422213" y="3592175"/>
            <a:ext cx="4299600" cy="63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chemeClr val="dk2"/>
              </a:buClr>
              <a:buSzPts val="1100"/>
              <a:buFont typeface="Arial"/>
              <a:buNone/>
            </a:pPr>
            <a:r>
              <a:rPr b="0" i="0" lang="en" sz="1200" u="none" cap="none" strike="noStrike">
                <a:solidFill>
                  <a:srgbClr val="434343"/>
                </a:solidFill>
                <a:latin typeface="Arial"/>
                <a:ea typeface="Arial"/>
                <a:cs typeface="Arial"/>
                <a:sym typeface="Arial"/>
              </a:rPr>
              <a:t>CREDITS: This presentation template was created by </a:t>
            </a:r>
            <a:r>
              <a:rPr b="0" i="0" lang="en" sz="1200" u="none" cap="none" strike="noStrike">
                <a:solidFill>
                  <a:srgbClr val="434343"/>
                </a:solidFill>
                <a:uFill>
                  <a:noFill/>
                </a:uFill>
                <a:latin typeface="Arial"/>
                <a:ea typeface="Arial"/>
                <a:cs typeface="Arial"/>
                <a:sym typeface="Arial"/>
                <a:hlinkClick r:id="rId2">
                  <a:extLst>
                    <a:ext uri="{A12FA001-AC4F-418D-AE19-62706E023703}">
                      <ahyp:hlinkClr val="tx"/>
                    </a:ext>
                  </a:extLst>
                </a:hlinkClick>
              </a:rPr>
              <a:t>Slidesgo</a:t>
            </a:r>
            <a:r>
              <a:rPr b="0" i="0" lang="en" sz="1200" u="none" cap="none" strike="noStrike">
                <a:solidFill>
                  <a:srgbClr val="434343"/>
                </a:solidFill>
                <a:latin typeface="Arial"/>
                <a:ea typeface="Arial"/>
                <a:cs typeface="Arial"/>
                <a:sym typeface="Arial"/>
              </a:rPr>
              <a:t>, including icons by </a:t>
            </a:r>
            <a:r>
              <a:rPr b="0" i="0" lang="en" sz="1200" u="none" cap="none" strike="noStrike">
                <a:solidFill>
                  <a:srgbClr val="434343"/>
                </a:solidFill>
                <a:uFill>
                  <a:noFill/>
                </a:uFill>
                <a:latin typeface="Arial"/>
                <a:ea typeface="Arial"/>
                <a:cs typeface="Arial"/>
                <a:sym typeface="Arial"/>
                <a:hlinkClick r:id="rId3">
                  <a:extLst>
                    <a:ext uri="{A12FA001-AC4F-418D-AE19-62706E023703}">
                      <ahyp:hlinkClr val="tx"/>
                    </a:ext>
                  </a:extLst>
                </a:hlinkClick>
              </a:rPr>
              <a:t>Flaticon</a:t>
            </a:r>
            <a:r>
              <a:rPr b="0" i="0" lang="en" sz="1200" u="none" cap="none" strike="noStrike">
                <a:solidFill>
                  <a:srgbClr val="434343"/>
                </a:solidFill>
                <a:latin typeface="Arial"/>
                <a:ea typeface="Arial"/>
                <a:cs typeface="Arial"/>
                <a:sym typeface="Arial"/>
              </a:rPr>
              <a:t> and infographics &amp; images by </a:t>
            </a:r>
            <a:r>
              <a:rPr b="0" i="0" lang="en" sz="1200" u="none" cap="none" strike="noStrike">
                <a:solidFill>
                  <a:srgbClr val="434343"/>
                </a:solidFill>
                <a:uFill>
                  <a:noFill/>
                </a:uFill>
                <a:latin typeface="Arial"/>
                <a:ea typeface="Arial"/>
                <a:cs typeface="Arial"/>
                <a:sym typeface="Arial"/>
                <a:hlinkClick r:id="rId4">
                  <a:extLst>
                    <a:ext uri="{A12FA001-AC4F-418D-AE19-62706E023703}">
                      <ahyp:hlinkClr val="tx"/>
                    </a:ext>
                  </a:extLst>
                </a:hlinkClick>
              </a:rPr>
              <a:t>Freepik</a:t>
            </a:r>
            <a:endParaRPr b="0" i="0" sz="1200" u="none" cap="none" strike="noStrike">
              <a:solidFill>
                <a:srgbClr val="434343"/>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1316" name="Google Shape;1316;p129"/>
          <p:cNvSpPr txBox="1"/>
          <p:nvPr>
            <p:ph idx="1" type="subTitle"/>
          </p:nvPr>
        </p:nvSpPr>
        <p:spPr>
          <a:xfrm>
            <a:off x="2955600" y="2255325"/>
            <a:ext cx="3232800" cy="1322100"/>
          </a:xfrm>
          <a:prstGeom prst="rect">
            <a:avLst/>
          </a:prstGeom>
          <a:noFill/>
          <a:ln>
            <a:noFill/>
          </a:ln>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grpSp>
        <p:nvGrpSpPr>
          <p:cNvPr id="1317" name="Google Shape;1317;p129"/>
          <p:cNvGrpSpPr/>
          <p:nvPr/>
        </p:nvGrpSpPr>
        <p:grpSpPr>
          <a:xfrm rot="697126">
            <a:off x="8218474" y="-369190"/>
            <a:ext cx="1305393" cy="1346461"/>
            <a:chOff x="1492000" y="427450"/>
            <a:chExt cx="1188000" cy="1225375"/>
          </a:xfrm>
        </p:grpSpPr>
        <p:sp>
          <p:nvSpPr>
            <p:cNvPr id="1318" name="Google Shape;1318;p129"/>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29"/>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29"/>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29"/>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29"/>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29"/>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29"/>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29"/>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29"/>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29"/>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29"/>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
    <p:spTree>
      <p:nvGrpSpPr>
        <p:cNvPr id="1329" name="Shape 1329"/>
        <p:cNvGrpSpPr/>
        <p:nvPr/>
      </p:nvGrpSpPr>
      <p:grpSpPr>
        <a:xfrm>
          <a:off x="0" y="0"/>
          <a:ext cx="0" cy="0"/>
          <a:chOff x="0" y="0"/>
          <a:chExt cx="0" cy="0"/>
        </a:xfrm>
      </p:grpSpPr>
      <p:grpSp>
        <p:nvGrpSpPr>
          <p:cNvPr id="1330" name="Google Shape;1330;p130"/>
          <p:cNvGrpSpPr/>
          <p:nvPr/>
        </p:nvGrpSpPr>
        <p:grpSpPr>
          <a:xfrm flipH="1">
            <a:off x="-1700" y="329"/>
            <a:ext cx="9147400" cy="5142843"/>
            <a:chOff x="238125" y="854700"/>
            <a:chExt cx="7142500" cy="4015650"/>
          </a:xfrm>
        </p:grpSpPr>
        <p:sp>
          <p:nvSpPr>
            <p:cNvPr id="1331" name="Google Shape;1331;p13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3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3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3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3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3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3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3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3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3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3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3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3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3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3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3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3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3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3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3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3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3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3" name="Google Shape;1353;p130"/>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354" name="Google Shape;1354;p130"/>
          <p:cNvSpPr txBox="1"/>
          <p:nvPr>
            <p:ph idx="1" type="body"/>
          </p:nvPr>
        </p:nvSpPr>
        <p:spPr>
          <a:xfrm>
            <a:off x="720000" y="1246924"/>
            <a:ext cx="7704000" cy="3440100"/>
          </a:xfrm>
          <a:prstGeom prst="rect">
            <a:avLst/>
          </a:prstGeom>
          <a:noFill/>
          <a:ln>
            <a:noFill/>
          </a:ln>
        </p:spPr>
        <p:txBody>
          <a:bodyPr anchorCtr="0" anchor="t" bIns="91425" lIns="91425" spcFirstLastPara="1" rIns="91425" wrap="square" tIns="91425">
            <a:noAutofit/>
          </a:bodyPr>
          <a:lstStyle>
            <a:lvl1pPr indent="-304800" lvl="0" marL="457200" algn="l">
              <a:lnSpc>
                <a:spcPct val="85000"/>
              </a:lnSpc>
              <a:spcBef>
                <a:spcPts val="0"/>
              </a:spcBef>
              <a:spcAft>
                <a:spcPts val="0"/>
              </a:spcAft>
              <a:buClr>
                <a:schemeClr val="dk1"/>
              </a:buClr>
              <a:buSzPts val="1200"/>
              <a:buChar char="●"/>
              <a:defRPr sz="1200"/>
            </a:lvl1pPr>
            <a:lvl2pPr indent="-304800" lvl="1" marL="914400" algn="l">
              <a:lnSpc>
                <a:spcPct val="115000"/>
              </a:lnSpc>
              <a:spcBef>
                <a:spcPts val="5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5" name="Shape 1355"/>
        <p:cNvGrpSpPr/>
        <p:nvPr/>
      </p:nvGrpSpPr>
      <p:grpSpPr>
        <a:xfrm>
          <a:off x="0" y="0"/>
          <a:ext cx="0" cy="0"/>
          <a:chOff x="0" y="0"/>
          <a:chExt cx="0" cy="0"/>
        </a:xfrm>
      </p:grpSpPr>
      <p:sp>
        <p:nvSpPr>
          <p:cNvPr id="1356" name="Google Shape;1356;p1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5">
    <p:spTree>
      <p:nvGrpSpPr>
        <p:cNvPr id="1357" name="Shape 1357"/>
        <p:cNvGrpSpPr/>
        <p:nvPr/>
      </p:nvGrpSpPr>
      <p:grpSpPr>
        <a:xfrm>
          <a:off x="0" y="0"/>
          <a:ext cx="0" cy="0"/>
          <a:chOff x="0" y="0"/>
          <a:chExt cx="0" cy="0"/>
        </a:xfrm>
      </p:grpSpPr>
      <p:grpSp>
        <p:nvGrpSpPr>
          <p:cNvPr id="1358" name="Google Shape;1358;p137"/>
          <p:cNvGrpSpPr/>
          <p:nvPr/>
        </p:nvGrpSpPr>
        <p:grpSpPr>
          <a:xfrm>
            <a:off x="-174525" y="-22399"/>
            <a:ext cx="9487164" cy="5193049"/>
            <a:chOff x="-174525" y="-22399"/>
            <a:chExt cx="9487164" cy="5193049"/>
          </a:xfrm>
        </p:grpSpPr>
        <p:sp>
          <p:nvSpPr>
            <p:cNvPr id="1359" name="Google Shape;1359;p137"/>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60" name="Google Shape;1360;p13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361" name="Google Shape;1361;p137"/>
            <p:cNvGrpSpPr/>
            <p:nvPr/>
          </p:nvGrpSpPr>
          <p:grpSpPr>
            <a:xfrm>
              <a:off x="263005" y="845117"/>
              <a:ext cx="3790149" cy="3960313"/>
              <a:chOff x="263005" y="845117"/>
              <a:chExt cx="3790149" cy="3960313"/>
            </a:xfrm>
          </p:grpSpPr>
          <p:sp>
            <p:nvSpPr>
              <p:cNvPr id="1362" name="Google Shape;1362;p13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3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3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3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3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3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3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3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3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3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3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3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3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3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3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7" name="Google Shape;1377;p137"/>
            <p:cNvGrpSpPr/>
            <p:nvPr/>
          </p:nvGrpSpPr>
          <p:grpSpPr>
            <a:xfrm>
              <a:off x="5055305" y="845117"/>
              <a:ext cx="3790149" cy="3960313"/>
              <a:chOff x="263005" y="845117"/>
              <a:chExt cx="3790149" cy="3960313"/>
            </a:xfrm>
          </p:grpSpPr>
          <p:sp>
            <p:nvSpPr>
              <p:cNvPr id="1378" name="Google Shape;1378;p13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3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3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3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3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3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3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3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3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3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3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3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3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3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3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93" name="Google Shape;1393;p137"/>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394" name="Google Shape;1394;p137"/>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5" name="Google Shape;1395;p137"/>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6" name="Google Shape;1396;p137"/>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7" name="Google Shape;1397;p137"/>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8" name="Google Shape;1398;p13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6">
    <p:spTree>
      <p:nvGrpSpPr>
        <p:cNvPr id="1399" name="Shape 1399"/>
        <p:cNvGrpSpPr/>
        <p:nvPr/>
      </p:nvGrpSpPr>
      <p:grpSpPr>
        <a:xfrm>
          <a:off x="0" y="0"/>
          <a:ext cx="0" cy="0"/>
          <a:chOff x="0" y="0"/>
          <a:chExt cx="0" cy="0"/>
        </a:xfrm>
      </p:grpSpPr>
      <p:grpSp>
        <p:nvGrpSpPr>
          <p:cNvPr id="1400" name="Google Shape;1400;p138"/>
          <p:cNvGrpSpPr/>
          <p:nvPr/>
        </p:nvGrpSpPr>
        <p:grpSpPr>
          <a:xfrm>
            <a:off x="-1700" y="329"/>
            <a:ext cx="9147400" cy="5142843"/>
            <a:chOff x="238125" y="854700"/>
            <a:chExt cx="7142500" cy="4015650"/>
          </a:xfrm>
        </p:grpSpPr>
        <p:sp>
          <p:nvSpPr>
            <p:cNvPr id="1401" name="Google Shape;1401;p13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3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3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3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3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3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3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3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3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3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3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3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3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3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3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3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3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3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3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420" name="Google Shape;1420;p138"/>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421" name="Google Shape;1421;p138"/>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22" name="Google Shape;1422;p138"/>
          <p:cNvGrpSpPr/>
          <p:nvPr/>
        </p:nvGrpSpPr>
        <p:grpSpPr>
          <a:xfrm rot="697126">
            <a:off x="8218474" y="-369190"/>
            <a:ext cx="1305393" cy="1346461"/>
            <a:chOff x="1492000" y="427450"/>
            <a:chExt cx="1188000" cy="1225375"/>
          </a:xfrm>
        </p:grpSpPr>
        <p:sp>
          <p:nvSpPr>
            <p:cNvPr id="1423" name="Google Shape;1423;p138"/>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38"/>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38"/>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38"/>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38"/>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38"/>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38"/>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38"/>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38"/>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38"/>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38"/>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7">
    <p:spTree>
      <p:nvGrpSpPr>
        <p:cNvPr id="1434" name="Shape 1434"/>
        <p:cNvGrpSpPr/>
        <p:nvPr/>
      </p:nvGrpSpPr>
      <p:grpSpPr>
        <a:xfrm>
          <a:off x="0" y="0"/>
          <a:ext cx="0" cy="0"/>
          <a:chOff x="0" y="0"/>
          <a:chExt cx="0" cy="0"/>
        </a:xfrm>
      </p:grpSpPr>
      <p:grpSp>
        <p:nvGrpSpPr>
          <p:cNvPr id="1435" name="Google Shape;1435;p139"/>
          <p:cNvGrpSpPr/>
          <p:nvPr/>
        </p:nvGrpSpPr>
        <p:grpSpPr>
          <a:xfrm flipH="1">
            <a:off x="-1700" y="329"/>
            <a:ext cx="9147400" cy="5142843"/>
            <a:chOff x="238125" y="854700"/>
            <a:chExt cx="7142500" cy="4015650"/>
          </a:xfrm>
        </p:grpSpPr>
        <p:sp>
          <p:nvSpPr>
            <p:cNvPr id="1436" name="Google Shape;1436;p13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3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3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3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3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3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3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3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3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3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3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3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3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3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3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3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3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3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3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3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3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3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8">
    <p:spTree>
      <p:nvGrpSpPr>
        <p:cNvPr id="1458" name="Shape 1458"/>
        <p:cNvGrpSpPr/>
        <p:nvPr/>
      </p:nvGrpSpPr>
      <p:grpSpPr>
        <a:xfrm>
          <a:off x="0" y="0"/>
          <a:ext cx="0" cy="0"/>
          <a:chOff x="0" y="0"/>
          <a:chExt cx="0" cy="0"/>
        </a:xfrm>
      </p:grpSpPr>
      <p:grpSp>
        <p:nvGrpSpPr>
          <p:cNvPr id="1459" name="Google Shape;1459;p140"/>
          <p:cNvGrpSpPr/>
          <p:nvPr/>
        </p:nvGrpSpPr>
        <p:grpSpPr>
          <a:xfrm>
            <a:off x="-1700" y="329"/>
            <a:ext cx="9147400" cy="5142843"/>
            <a:chOff x="238125" y="854700"/>
            <a:chExt cx="7142500" cy="4015650"/>
          </a:xfrm>
        </p:grpSpPr>
        <p:sp>
          <p:nvSpPr>
            <p:cNvPr id="1460" name="Google Shape;1460;p14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4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4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4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4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4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4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4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4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4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4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4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4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4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4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4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4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4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4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4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4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4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2" name="Google Shape;1482;p140"/>
          <p:cNvGrpSpPr/>
          <p:nvPr/>
        </p:nvGrpSpPr>
        <p:grpSpPr>
          <a:xfrm>
            <a:off x="2995920" y="1056023"/>
            <a:ext cx="3152176" cy="3031462"/>
            <a:chOff x="1857000" y="3245400"/>
            <a:chExt cx="1233825" cy="1186575"/>
          </a:xfrm>
        </p:grpSpPr>
        <p:sp>
          <p:nvSpPr>
            <p:cNvPr id="1483" name="Google Shape;1483;p140"/>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40"/>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40"/>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40"/>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4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4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4">
    <p:spTree>
      <p:nvGrpSpPr>
        <p:cNvPr id="154" name="Shape 154"/>
        <p:cNvGrpSpPr/>
        <p:nvPr/>
      </p:nvGrpSpPr>
      <p:grpSpPr>
        <a:xfrm>
          <a:off x="0" y="0"/>
          <a:ext cx="0" cy="0"/>
          <a:chOff x="0" y="0"/>
          <a:chExt cx="0" cy="0"/>
        </a:xfrm>
      </p:grpSpPr>
      <p:grpSp>
        <p:nvGrpSpPr>
          <p:cNvPr id="155" name="Google Shape;155;p93"/>
          <p:cNvGrpSpPr/>
          <p:nvPr/>
        </p:nvGrpSpPr>
        <p:grpSpPr>
          <a:xfrm>
            <a:off x="-1700" y="329"/>
            <a:ext cx="9147400" cy="5142843"/>
            <a:chOff x="238125" y="854700"/>
            <a:chExt cx="7142500" cy="4015650"/>
          </a:xfrm>
        </p:grpSpPr>
        <p:sp>
          <p:nvSpPr>
            <p:cNvPr id="156" name="Google Shape;156;p9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9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9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9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9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9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9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9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9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9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9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9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9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9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9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9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9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9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9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9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9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9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93"/>
          <p:cNvSpPr txBox="1"/>
          <p:nvPr>
            <p:ph idx="1" type="subTitle"/>
          </p:nvPr>
        </p:nvSpPr>
        <p:spPr>
          <a:xfrm>
            <a:off x="3983700" y="1758177"/>
            <a:ext cx="4440300" cy="972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
        <p:nvSpPr>
          <p:cNvPr id="179" name="Google Shape;179;p93"/>
          <p:cNvSpPr txBox="1"/>
          <p:nvPr>
            <p:ph type="ctrTitle"/>
          </p:nvPr>
        </p:nvSpPr>
        <p:spPr>
          <a:xfrm>
            <a:off x="5875800" y="2837502"/>
            <a:ext cx="2548200" cy="461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grpSp>
        <p:nvGrpSpPr>
          <p:cNvPr id="180" name="Google Shape;180;p93"/>
          <p:cNvGrpSpPr/>
          <p:nvPr/>
        </p:nvGrpSpPr>
        <p:grpSpPr>
          <a:xfrm>
            <a:off x="7673759" y="-287513"/>
            <a:ext cx="788762" cy="861588"/>
            <a:chOff x="7673759" y="-287513"/>
            <a:chExt cx="788762" cy="861588"/>
          </a:xfrm>
        </p:grpSpPr>
        <p:grpSp>
          <p:nvGrpSpPr>
            <p:cNvPr id="181" name="Google Shape;181;p93"/>
            <p:cNvGrpSpPr/>
            <p:nvPr/>
          </p:nvGrpSpPr>
          <p:grpSpPr>
            <a:xfrm rot="350572">
              <a:off x="7712287" y="-253348"/>
              <a:ext cx="711705" cy="793257"/>
              <a:chOff x="6554696" y="509501"/>
              <a:chExt cx="711709" cy="793261"/>
            </a:xfrm>
          </p:grpSpPr>
          <p:sp>
            <p:nvSpPr>
              <p:cNvPr id="182" name="Google Shape;182;p93"/>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93"/>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p93"/>
            <p:cNvSpPr/>
            <p:nvPr/>
          </p:nvSpPr>
          <p:spPr>
            <a:xfrm rot="442426">
              <a:off x="8229710" y="-161880"/>
              <a:ext cx="102851" cy="551273"/>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39">
    <p:spTree>
      <p:nvGrpSpPr>
        <p:cNvPr id="1489" name="Shape 1489"/>
        <p:cNvGrpSpPr/>
        <p:nvPr/>
      </p:nvGrpSpPr>
      <p:grpSpPr>
        <a:xfrm>
          <a:off x="0" y="0"/>
          <a:ext cx="0" cy="0"/>
          <a:chOff x="0" y="0"/>
          <a:chExt cx="0" cy="0"/>
        </a:xfrm>
      </p:grpSpPr>
      <p:grpSp>
        <p:nvGrpSpPr>
          <p:cNvPr id="1490" name="Google Shape;1490;p141"/>
          <p:cNvGrpSpPr/>
          <p:nvPr/>
        </p:nvGrpSpPr>
        <p:grpSpPr>
          <a:xfrm flipH="1">
            <a:off x="-1700" y="329"/>
            <a:ext cx="9147400" cy="5142843"/>
            <a:chOff x="238125" y="854700"/>
            <a:chExt cx="7142500" cy="4015650"/>
          </a:xfrm>
        </p:grpSpPr>
        <p:sp>
          <p:nvSpPr>
            <p:cNvPr id="1491" name="Google Shape;1491;p14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4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4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4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4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4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4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4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4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4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4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4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4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4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4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4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4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4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4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4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4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4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3" name="Google Shape;1513;p141"/>
          <p:cNvGrpSpPr/>
          <p:nvPr/>
        </p:nvGrpSpPr>
        <p:grpSpPr>
          <a:xfrm>
            <a:off x="262" y="2729663"/>
            <a:ext cx="2995174" cy="2414035"/>
            <a:chOff x="6562292" y="3785209"/>
            <a:chExt cx="1875030" cy="1511227"/>
          </a:xfrm>
        </p:grpSpPr>
        <p:grpSp>
          <p:nvGrpSpPr>
            <p:cNvPr id="1514" name="Google Shape;1514;p141"/>
            <p:cNvGrpSpPr/>
            <p:nvPr/>
          </p:nvGrpSpPr>
          <p:grpSpPr>
            <a:xfrm>
              <a:off x="7717466" y="3785209"/>
              <a:ext cx="719856" cy="680112"/>
              <a:chOff x="7717200" y="3905550"/>
              <a:chExt cx="592377" cy="559671"/>
            </a:xfrm>
          </p:grpSpPr>
          <p:sp>
            <p:nvSpPr>
              <p:cNvPr id="1515" name="Google Shape;1515;p141"/>
              <p:cNvSpPr/>
              <p:nvPr/>
            </p:nvSpPr>
            <p:spPr>
              <a:xfrm>
                <a:off x="7724869" y="3917054"/>
                <a:ext cx="581268" cy="532152"/>
              </a:xfrm>
              <a:custGeom>
                <a:rect b="b" l="l" r="r" t="t"/>
                <a:pathLst>
                  <a:path extrusionOk="0" h="9437" w="10308">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41"/>
              <p:cNvSpPr/>
              <p:nvPr/>
            </p:nvSpPr>
            <p:spPr>
              <a:xfrm>
                <a:off x="7717200" y="3905550"/>
                <a:ext cx="592377" cy="559671"/>
              </a:xfrm>
              <a:custGeom>
                <a:rect b="b" l="l" r="r" t="t"/>
                <a:pathLst>
                  <a:path extrusionOk="0" h="9925" w="10505">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7" name="Google Shape;1517;p141"/>
            <p:cNvSpPr/>
            <p:nvPr/>
          </p:nvSpPr>
          <p:spPr>
            <a:xfrm>
              <a:off x="6562292" y="4354432"/>
              <a:ext cx="1368335" cy="942004"/>
            </a:xfrm>
            <a:custGeom>
              <a:rect b="b" l="l" r="r" t="t"/>
              <a:pathLst>
                <a:path extrusionOk="0" h="11703" w="16999">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
    <p:spTree>
      <p:nvGrpSpPr>
        <p:cNvPr id="185" name="Shape 185"/>
        <p:cNvGrpSpPr/>
        <p:nvPr/>
      </p:nvGrpSpPr>
      <p:grpSpPr>
        <a:xfrm>
          <a:off x="0" y="0"/>
          <a:ext cx="0" cy="0"/>
          <a:chOff x="0" y="0"/>
          <a:chExt cx="0" cy="0"/>
        </a:xfrm>
      </p:grpSpPr>
      <p:grpSp>
        <p:nvGrpSpPr>
          <p:cNvPr id="186" name="Google Shape;186;p96"/>
          <p:cNvGrpSpPr/>
          <p:nvPr/>
        </p:nvGrpSpPr>
        <p:grpSpPr>
          <a:xfrm flipH="1">
            <a:off x="-1700" y="329"/>
            <a:ext cx="9147400" cy="5142843"/>
            <a:chOff x="238125" y="854700"/>
            <a:chExt cx="7142500" cy="4015650"/>
          </a:xfrm>
        </p:grpSpPr>
        <p:sp>
          <p:nvSpPr>
            <p:cNvPr id="187" name="Google Shape;187;p9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9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9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9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9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9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9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9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9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9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9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9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9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9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9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 name="Google Shape;209;p96"/>
          <p:cNvSpPr txBox="1"/>
          <p:nvPr>
            <p:ph idx="1" type="subTitle"/>
          </p:nvPr>
        </p:nvSpPr>
        <p:spPr>
          <a:xfrm>
            <a:off x="2059950" y="2514140"/>
            <a:ext cx="4327200" cy="1073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2100"/>
              <a:buNone/>
              <a:defRPr sz="2100">
                <a:solidFill>
                  <a:schemeClr val="dk2"/>
                </a:solidFill>
              </a:defRPr>
            </a:lvl2pPr>
            <a:lvl3pPr lvl="2" algn="r">
              <a:lnSpc>
                <a:spcPct val="100000"/>
              </a:lnSpc>
              <a:spcBef>
                <a:spcPts val="0"/>
              </a:spcBef>
              <a:spcAft>
                <a:spcPts val="0"/>
              </a:spcAft>
              <a:buClr>
                <a:schemeClr val="dk2"/>
              </a:buClr>
              <a:buSzPts val="2100"/>
              <a:buNone/>
              <a:defRPr sz="2100">
                <a:solidFill>
                  <a:schemeClr val="dk2"/>
                </a:solidFill>
              </a:defRPr>
            </a:lvl3pPr>
            <a:lvl4pPr lvl="3" algn="r">
              <a:lnSpc>
                <a:spcPct val="100000"/>
              </a:lnSpc>
              <a:spcBef>
                <a:spcPts val="0"/>
              </a:spcBef>
              <a:spcAft>
                <a:spcPts val="0"/>
              </a:spcAft>
              <a:buClr>
                <a:schemeClr val="dk2"/>
              </a:buClr>
              <a:buSzPts val="2100"/>
              <a:buNone/>
              <a:defRPr sz="2100">
                <a:solidFill>
                  <a:schemeClr val="dk2"/>
                </a:solidFill>
              </a:defRPr>
            </a:lvl4pPr>
            <a:lvl5pPr lvl="4" algn="r">
              <a:lnSpc>
                <a:spcPct val="100000"/>
              </a:lnSpc>
              <a:spcBef>
                <a:spcPts val="0"/>
              </a:spcBef>
              <a:spcAft>
                <a:spcPts val="0"/>
              </a:spcAft>
              <a:buClr>
                <a:schemeClr val="dk2"/>
              </a:buClr>
              <a:buSzPts val="2100"/>
              <a:buNone/>
              <a:defRPr sz="2100">
                <a:solidFill>
                  <a:schemeClr val="dk2"/>
                </a:solidFill>
              </a:defRPr>
            </a:lvl5pPr>
            <a:lvl6pPr lvl="5" algn="r">
              <a:lnSpc>
                <a:spcPct val="100000"/>
              </a:lnSpc>
              <a:spcBef>
                <a:spcPts val="0"/>
              </a:spcBef>
              <a:spcAft>
                <a:spcPts val="0"/>
              </a:spcAft>
              <a:buClr>
                <a:schemeClr val="dk2"/>
              </a:buClr>
              <a:buSzPts val="2100"/>
              <a:buNone/>
              <a:defRPr sz="2100">
                <a:solidFill>
                  <a:schemeClr val="dk2"/>
                </a:solidFill>
              </a:defRPr>
            </a:lvl6pPr>
            <a:lvl7pPr lvl="6" algn="r">
              <a:lnSpc>
                <a:spcPct val="100000"/>
              </a:lnSpc>
              <a:spcBef>
                <a:spcPts val="0"/>
              </a:spcBef>
              <a:spcAft>
                <a:spcPts val="0"/>
              </a:spcAft>
              <a:buClr>
                <a:schemeClr val="dk2"/>
              </a:buClr>
              <a:buSzPts val="2100"/>
              <a:buNone/>
              <a:defRPr sz="2100">
                <a:solidFill>
                  <a:schemeClr val="dk2"/>
                </a:solidFill>
              </a:defRPr>
            </a:lvl7pPr>
            <a:lvl8pPr lvl="7" algn="r">
              <a:lnSpc>
                <a:spcPct val="100000"/>
              </a:lnSpc>
              <a:spcBef>
                <a:spcPts val="0"/>
              </a:spcBef>
              <a:spcAft>
                <a:spcPts val="0"/>
              </a:spcAft>
              <a:buClr>
                <a:schemeClr val="dk2"/>
              </a:buClr>
              <a:buSzPts val="2100"/>
              <a:buNone/>
              <a:defRPr sz="2100">
                <a:solidFill>
                  <a:schemeClr val="dk2"/>
                </a:solidFill>
              </a:defRPr>
            </a:lvl8pPr>
            <a:lvl9pPr lvl="8" algn="r">
              <a:lnSpc>
                <a:spcPct val="100000"/>
              </a:lnSpc>
              <a:spcBef>
                <a:spcPts val="0"/>
              </a:spcBef>
              <a:spcAft>
                <a:spcPts val="0"/>
              </a:spcAft>
              <a:buClr>
                <a:schemeClr val="dk2"/>
              </a:buClr>
              <a:buSzPts val="2100"/>
              <a:buNone/>
              <a:defRPr sz="2100">
                <a:solidFill>
                  <a:schemeClr val="dk2"/>
                </a:solidFill>
              </a:defRPr>
            </a:lvl9pPr>
          </a:lstStyle>
          <a:p/>
        </p:txBody>
      </p:sp>
      <p:sp>
        <p:nvSpPr>
          <p:cNvPr id="210" name="Google Shape;210;p96"/>
          <p:cNvSpPr txBox="1"/>
          <p:nvPr>
            <p:ph type="title"/>
          </p:nvPr>
        </p:nvSpPr>
        <p:spPr>
          <a:xfrm>
            <a:off x="1080450" y="1555960"/>
            <a:ext cx="5306700" cy="896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200"/>
              <a:buNone/>
              <a:defRPr sz="60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p:txBody>
      </p:sp>
      <p:sp>
        <p:nvSpPr>
          <p:cNvPr id="211" name="Google Shape;211;p96"/>
          <p:cNvSpPr txBox="1"/>
          <p:nvPr>
            <p:ph idx="2" type="title"/>
          </p:nvPr>
        </p:nvSpPr>
        <p:spPr>
          <a:xfrm>
            <a:off x="6853050" y="2092943"/>
            <a:ext cx="1456500" cy="81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12" name="Google Shape;212;p96"/>
          <p:cNvGrpSpPr/>
          <p:nvPr/>
        </p:nvGrpSpPr>
        <p:grpSpPr>
          <a:xfrm flipH="1" rot="-5072894">
            <a:off x="-1007770" y="1789630"/>
            <a:ext cx="3474349" cy="888902"/>
            <a:chOff x="3809875" y="1963175"/>
            <a:chExt cx="1923600" cy="492150"/>
          </a:xfrm>
        </p:grpSpPr>
        <p:sp>
          <p:nvSpPr>
            <p:cNvPr id="213" name="Google Shape;213;p96"/>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96"/>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96"/>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96"/>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96"/>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96"/>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96"/>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96"/>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96"/>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96"/>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96"/>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 name="Google Shape;224;p96"/>
          <p:cNvGrpSpPr/>
          <p:nvPr/>
        </p:nvGrpSpPr>
        <p:grpSpPr>
          <a:xfrm rot="-375097">
            <a:off x="7330557" y="3418618"/>
            <a:ext cx="711742" cy="793298"/>
            <a:chOff x="6554696" y="509501"/>
            <a:chExt cx="711709" cy="793261"/>
          </a:xfrm>
        </p:grpSpPr>
        <p:sp>
          <p:nvSpPr>
            <p:cNvPr id="225" name="Google Shape;225;p96"/>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96"/>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spTree>
      <p:nvGrpSpPr>
        <p:cNvPr id="227" name="Shape 227"/>
        <p:cNvGrpSpPr/>
        <p:nvPr/>
      </p:nvGrpSpPr>
      <p:grpSpPr>
        <a:xfrm>
          <a:off x="0" y="0"/>
          <a:ext cx="0" cy="0"/>
          <a:chOff x="0" y="0"/>
          <a:chExt cx="0" cy="0"/>
        </a:xfrm>
      </p:grpSpPr>
      <p:grpSp>
        <p:nvGrpSpPr>
          <p:cNvPr id="228" name="Google Shape;228;p113"/>
          <p:cNvGrpSpPr/>
          <p:nvPr/>
        </p:nvGrpSpPr>
        <p:grpSpPr>
          <a:xfrm flipH="1">
            <a:off x="-1700" y="329"/>
            <a:ext cx="9147400" cy="5142843"/>
            <a:chOff x="238125" y="854700"/>
            <a:chExt cx="7142500" cy="4015650"/>
          </a:xfrm>
        </p:grpSpPr>
        <p:sp>
          <p:nvSpPr>
            <p:cNvPr id="229" name="Google Shape;229;p11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1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1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1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1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1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1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1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1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1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1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1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1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1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1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1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1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1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1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1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1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1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 name="Google Shape;251;p113"/>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2" name="Shape 252"/>
        <p:cNvGrpSpPr/>
        <p:nvPr/>
      </p:nvGrpSpPr>
      <p:grpSpPr>
        <a:xfrm>
          <a:off x="0" y="0"/>
          <a:ext cx="0" cy="0"/>
          <a:chOff x="0" y="0"/>
          <a:chExt cx="0" cy="0"/>
        </a:xfrm>
      </p:grpSpPr>
      <p:grpSp>
        <p:nvGrpSpPr>
          <p:cNvPr id="253" name="Google Shape;253;p97"/>
          <p:cNvGrpSpPr/>
          <p:nvPr/>
        </p:nvGrpSpPr>
        <p:grpSpPr>
          <a:xfrm>
            <a:off x="-1700" y="329"/>
            <a:ext cx="9147400" cy="5142843"/>
            <a:chOff x="238125" y="854700"/>
            <a:chExt cx="7142500" cy="4015650"/>
          </a:xfrm>
        </p:grpSpPr>
        <p:sp>
          <p:nvSpPr>
            <p:cNvPr id="254" name="Google Shape;254;p9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9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9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9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3" name="Google Shape;273;p97"/>
          <p:cNvSpPr txBox="1"/>
          <p:nvPr>
            <p:ph idx="1" type="subTitle"/>
          </p:nvPr>
        </p:nvSpPr>
        <p:spPr>
          <a:xfrm>
            <a:off x="890100" y="1760244"/>
            <a:ext cx="7533900" cy="277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400"/>
              <a:buChar char="●"/>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Char char="○"/>
              <a:defRPr sz="2800">
                <a:solidFill>
                  <a:schemeClr val="dk2"/>
                </a:solidFill>
              </a:defRPr>
            </a:lvl2pPr>
            <a:lvl3pPr lvl="2" algn="ctr">
              <a:lnSpc>
                <a:spcPct val="100000"/>
              </a:lnSpc>
              <a:spcBef>
                <a:spcPts val="0"/>
              </a:spcBef>
              <a:spcAft>
                <a:spcPts val="0"/>
              </a:spcAft>
              <a:buClr>
                <a:schemeClr val="dk2"/>
              </a:buClr>
              <a:buSzPts val="2800"/>
              <a:buChar char="■"/>
              <a:defRPr sz="2800">
                <a:solidFill>
                  <a:schemeClr val="dk2"/>
                </a:solidFill>
              </a:defRPr>
            </a:lvl3pPr>
            <a:lvl4pPr lvl="3" algn="ctr">
              <a:lnSpc>
                <a:spcPct val="100000"/>
              </a:lnSpc>
              <a:spcBef>
                <a:spcPts val="0"/>
              </a:spcBef>
              <a:spcAft>
                <a:spcPts val="0"/>
              </a:spcAft>
              <a:buClr>
                <a:schemeClr val="dk2"/>
              </a:buClr>
              <a:buSzPts val="2800"/>
              <a:buChar char="●"/>
              <a:defRPr sz="2800">
                <a:solidFill>
                  <a:schemeClr val="dk2"/>
                </a:solidFill>
              </a:defRPr>
            </a:lvl4pPr>
            <a:lvl5pPr lvl="4" algn="ctr">
              <a:lnSpc>
                <a:spcPct val="100000"/>
              </a:lnSpc>
              <a:spcBef>
                <a:spcPts val="0"/>
              </a:spcBef>
              <a:spcAft>
                <a:spcPts val="0"/>
              </a:spcAft>
              <a:buClr>
                <a:schemeClr val="dk2"/>
              </a:buClr>
              <a:buSzPts val="2800"/>
              <a:buChar char="○"/>
              <a:defRPr sz="2800">
                <a:solidFill>
                  <a:schemeClr val="dk2"/>
                </a:solidFill>
              </a:defRPr>
            </a:lvl5pPr>
            <a:lvl6pPr lvl="5" algn="ctr">
              <a:lnSpc>
                <a:spcPct val="100000"/>
              </a:lnSpc>
              <a:spcBef>
                <a:spcPts val="0"/>
              </a:spcBef>
              <a:spcAft>
                <a:spcPts val="0"/>
              </a:spcAft>
              <a:buClr>
                <a:schemeClr val="dk2"/>
              </a:buClr>
              <a:buSzPts val="2800"/>
              <a:buChar char="■"/>
              <a:defRPr sz="2800">
                <a:solidFill>
                  <a:schemeClr val="dk2"/>
                </a:solidFill>
              </a:defRPr>
            </a:lvl6pPr>
            <a:lvl7pPr lvl="6" algn="ctr">
              <a:lnSpc>
                <a:spcPct val="100000"/>
              </a:lnSpc>
              <a:spcBef>
                <a:spcPts val="0"/>
              </a:spcBef>
              <a:spcAft>
                <a:spcPts val="0"/>
              </a:spcAft>
              <a:buClr>
                <a:schemeClr val="dk2"/>
              </a:buClr>
              <a:buSzPts val="2800"/>
              <a:buChar char="●"/>
              <a:defRPr sz="2800">
                <a:solidFill>
                  <a:schemeClr val="dk2"/>
                </a:solidFill>
              </a:defRPr>
            </a:lvl7pPr>
            <a:lvl8pPr lvl="7" algn="ctr">
              <a:lnSpc>
                <a:spcPct val="100000"/>
              </a:lnSpc>
              <a:spcBef>
                <a:spcPts val="0"/>
              </a:spcBef>
              <a:spcAft>
                <a:spcPts val="0"/>
              </a:spcAft>
              <a:buClr>
                <a:schemeClr val="dk2"/>
              </a:buClr>
              <a:buSzPts val="2800"/>
              <a:buChar char="○"/>
              <a:defRPr sz="2800">
                <a:solidFill>
                  <a:schemeClr val="dk2"/>
                </a:solidFill>
              </a:defRPr>
            </a:lvl8pPr>
            <a:lvl9pPr lvl="8" algn="ctr">
              <a:lnSpc>
                <a:spcPct val="100000"/>
              </a:lnSpc>
              <a:spcBef>
                <a:spcPts val="0"/>
              </a:spcBef>
              <a:spcAft>
                <a:spcPts val="0"/>
              </a:spcAft>
              <a:buClr>
                <a:schemeClr val="dk2"/>
              </a:buClr>
              <a:buSzPts val="2800"/>
              <a:buChar char="■"/>
              <a:defRPr sz="2800">
                <a:solidFill>
                  <a:schemeClr val="dk2"/>
                </a:solidFill>
              </a:defRPr>
            </a:lvl9pPr>
          </a:lstStyle>
          <a:p/>
        </p:txBody>
      </p:sp>
      <p:sp>
        <p:nvSpPr>
          <p:cNvPr id="274" name="Google Shape;274;p97"/>
          <p:cNvSpPr txBox="1"/>
          <p:nvPr>
            <p:ph type="title"/>
          </p:nvPr>
        </p:nvSpPr>
        <p:spPr>
          <a:xfrm>
            <a:off x="4572000" y="540000"/>
            <a:ext cx="3852000" cy="1037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6">
    <p:spTree>
      <p:nvGrpSpPr>
        <p:cNvPr id="275" name="Shape 275"/>
        <p:cNvGrpSpPr/>
        <p:nvPr/>
      </p:nvGrpSpPr>
      <p:grpSpPr>
        <a:xfrm>
          <a:off x="0" y="0"/>
          <a:ext cx="0" cy="0"/>
          <a:chOff x="0" y="0"/>
          <a:chExt cx="0" cy="0"/>
        </a:xfrm>
      </p:grpSpPr>
      <p:grpSp>
        <p:nvGrpSpPr>
          <p:cNvPr id="276" name="Google Shape;276;p98"/>
          <p:cNvGrpSpPr/>
          <p:nvPr/>
        </p:nvGrpSpPr>
        <p:grpSpPr>
          <a:xfrm flipH="1">
            <a:off x="-1700" y="329"/>
            <a:ext cx="9147400" cy="5142843"/>
            <a:chOff x="238125" y="854700"/>
            <a:chExt cx="7142500" cy="4015650"/>
          </a:xfrm>
        </p:grpSpPr>
        <p:sp>
          <p:nvSpPr>
            <p:cNvPr id="277" name="Google Shape;277;p9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9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9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9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9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9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9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9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9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9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9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9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9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9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9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9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9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9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9" name="Google Shape;299;p98"/>
          <p:cNvSpPr txBox="1"/>
          <p:nvPr>
            <p:ph idx="1" type="subTitle"/>
          </p:nvPr>
        </p:nvSpPr>
        <p:spPr>
          <a:xfrm>
            <a:off x="906900" y="298732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0" name="Google Shape;300;p98"/>
          <p:cNvSpPr txBox="1"/>
          <p:nvPr>
            <p:ph idx="2" type="subTitle"/>
          </p:nvPr>
        </p:nvSpPr>
        <p:spPr>
          <a:xfrm>
            <a:off x="906900" y="12797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1" name="Google Shape;301;p98"/>
          <p:cNvSpPr txBox="1"/>
          <p:nvPr>
            <p:ph idx="3" type="subTitle"/>
          </p:nvPr>
        </p:nvSpPr>
        <p:spPr>
          <a:xfrm>
            <a:off x="906900" y="1743949"/>
            <a:ext cx="2506200" cy="85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2" name="Google Shape;302;p98"/>
          <p:cNvSpPr txBox="1"/>
          <p:nvPr>
            <p:ph idx="4" type="subTitle"/>
          </p:nvPr>
        </p:nvSpPr>
        <p:spPr>
          <a:xfrm>
            <a:off x="906900" y="3464338"/>
            <a:ext cx="2506200" cy="85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3" name="Google Shape;303;p9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theme" Target="../theme/theme1.xml"/><Relationship Id="rId50" Type="http://schemas.openxmlformats.org/officeDocument/2006/relationships/slideLayout" Target="../slideLayouts/slideLayout5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86"/>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Itim"/>
              <a:buNone/>
              <a:defRPr b="1" i="0" sz="3000" u="none" cap="none" strike="noStrike">
                <a:solidFill>
                  <a:schemeClr val="dk1"/>
                </a:solidFill>
                <a:latin typeface="Itim"/>
                <a:ea typeface="Itim"/>
                <a:cs typeface="Itim"/>
                <a:sym typeface="Itim"/>
              </a:defRPr>
            </a:lvl1pPr>
            <a:lvl2pPr lvl="1"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2pPr>
            <a:lvl3pPr lvl="2"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3pPr>
            <a:lvl4pPr lvl="3"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4pPr>
            <a:lvl5pPr lvl="4"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5pPr>
            <a:lvl6pPr lvl="5"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6pPr>
            <a:lvl7pPr lvl="6"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7pPr>
            <a:lvl8pPr lvl="7"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8pPr>
            <a:lvl9pPr lvl="8"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9pPr>
          </a:lstStyle>
          <a:p/>
        </p:txBody>
      </p:sp>
      <p:sp>
        <p:nvSpPr>
          <p:cNvPr id="8" name="Google Shape;8;p86"/>
          <p:cNvSpPr txBox="1"/>
          <p:nvPr>
            <p:ph idx="1" type="body"/>
          </p:nvPr>
        </p:nvSpPr>
        <p:spPr>
          <a:xfrm>
            <a:off x="720000" y="1187100"/>
            <a:ext cx="7704000" cy="3416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6" Type="http://schemas.openxmlformats.org/officeDocument/2006/relationships/image" Target="../media/image24.png"/><Relationship Id="rId13" Type="http://schemas.openxmlformats.org/officeDocument/2006/relationships/image" Target="../media/image14.png"/><Relationship Id="rId18" Type="http://schemas.openxmlformats.org/officeDocument/2006/relationships/hyperlink" Target="https://apps9.itson.edu.mx/ServiciosPagos/Inicio" TargetMode="External"/><Relationship Id="rId3" Type="http://schemas.openxmlformats.org/officeDocument/2006/relationships/hyperlink" Target="https://sandbox.itson.edu.mx/servicios/biblioteca-respaldo/Paginas/biblioteca.aspx" TargetMode="External"/><Relationship Id="rId34" Type="http://schemas.openxmlformats.org/officeDocument/2006/relationships/image" Target="../media/image29.png"/><Relationship Id="rId21" Type="http://schemas.openxmlformats.org/officeDocument/2006/relationships/hyperlink" Target="https://sandbox.itson.edu.mx/servicios/biblioteca-respaldo/Paginas/consulta-en-sala.aspx" TargetMode="External"/><Relationship Id="rId7" Type="http://schemas.openxmlformats.org/officeDocument/2006/relationships/image" Target="../media/image4.png"/><Relationship Id="rId33" Type="http://schemas.openxmlformats.org/officeDocument/2006/relationships/image" Target="../media/image32.png"/><Relationship Id="rId25" Type="http://schemas.openxmlformats.org/officeDocument/2006/relationships/image" Target="../media/image20.png"/><Relationship Id="rId12" Type="http://schemas.openxmlformats.org/officeDocument/2006/relationships/hyperlink" Target="https://sandbox.itson.edu.mx/servicios/biblioteca-respaldo/Paginas/consulta-bibliografica-virtual.aspx" TargetMode="External"/><Relationship Id="rId17" Type="http://schemas.openxmlformats.org/officeDocument/2006/relationships/image" Target="../media/image19.png"/><Relationship Id="rId2" Type="http://schemas.openxmlformats.org/officeDocument/2006/relationships/notesSlide" Target="../notesSlides/notesSlide10.xml"/><Relationship Id="rId20" Type="http://schemas.openxmlformats.org/officeDocument/2006/relationships/image" Target="../media/image25.png"/><Relationship Id="rId29" Type="http://schemas.openxmlformats.org/officeDocument/2006/relationships/image" Target="../media/image28.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https://sandbox.itson.edu.mx/servicios/biblioteca-respaldo/Paginas/prestamo-a-domicilio.aspx" TargetMode="External"/><Relationship Id="rId32" Type="http://schemas.openxmlformats.org/officeDocument/2006/relationships/image" Target="../media/image31.png"/><Relationship Id="rId24" Type="http://schemas.openxmlformats.org/officeDocument/2006/relationships/image" Target="../media/image41.png"/><Relationship Id="rId11" Type="http://schemas.openxmlformats.org/officeDocument/2006/relationships/image" Target="../media/image11.png"/><Relationship Id="rId5" Type="http://schemas.openxmlformats.org/officeDocument/2006/relationships/image" Target="../media/image3.png"/><Relationship Id="rId23" Type="http://schemas.openxmlformats.org/officeDocument/2006/relationships/image" Target="../media/image37.png"/><Relationship Id="rId28" Type="http://schemas.openxmlformats.org/officeDocument/2006/relationships/image" Target="../media/image30.png"/><Relationship Id="rId15" Type="http://schemas.openxmlformats.org/officeDocument/2006/relationships/hyperlink" Target="https://sandbox.itson.edu.mx/servicios/biblioteca-respaldo/Paginas/servicio-de-referencia.aspx" TargetMode="External"/><Relationship Id="rId31" Type="http://schemas.openxmlformats.org/officeDocument/2006/relationships/image" Target="../media/image34.png"/><Relationship Id="rId10" Type="http://schemas.openxmlformats.org/officeDocument/2006/relationships/image" Target="../media/image17.png"/><Relationship Id="rId19"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s://sandbox.itson.edu.mx/servicios/biblioteca-respaldo/Paginas/Cubiculos.aspx" TargetMode="External"/><Relationship Id="rId30" Type="http://schemas.openxmlformats.org/officeDocument/2006/relationships/image" Target="../media/image42.png"/><Relationship Id="rId22" Type="http://schemas.openxmlformats.org/officeDocument/2006/relationships/image" Target="../media/image33.png"/><Relationship Id="rId27" Type="http://schemas.openxmlformats.org/officeDocument/2006/relationships/image" Target="../media/image40.png"/><Relationship Id="rId14" Type="http://schemas.openxmlformats.org/officeDocument/2006/relationships/image" Target="../media/image35.png"/><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39.png"/><Relationship Id="rId6"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www.itson.mx" TargetMode="External"/><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apps9.itson.edu.mx/CIA/index.aspx" TargetMode="External"/><Relationship Id="rId4" Type="http://schemas.openxmlformats.org/officeDocument/2006/relationships/image" Target="../media/image9.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mailto:martin.escobar@itson.edi.mx" TargetMode="External"/><Relationship Id="rId4" Type="http://schemas.openxmlformats.org/officeDocument/2006/relationships/hyperlink" Target="https://ivirtual.itson.edu.mx/" TargetMode="External"/><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sandbox.itson.edu.mx/servicios/biblioteca-respaldo/Paginas/biblioteca.aspx" TargetMode="Externa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b="1" lang="en">
                <a:solidFill>
                  <a:schemeClr val="dk1"/>
                </a:solidFill>
                <a:latin typeface="Lexend"/>
                <a:ea typeface="Lexend"/>
                <a:cs typeface="Lexend"/>
                <a:sym typeface="Lexend"/>
              </a:rPr>
              <a:t>Sesión 5:</a:t>
            </a:r>
            <a:r>
              <a:rPr b="1" lang="en">
                <a:latin typeface="Lexend"/>
                <a:ea typeface="Lexend"/>
                <a:cs typeface="Lexend"/>
                <a:sym typeface="Lexend"/>
              </a:rPr>
              <a:t> </a:t>
            </a:r>
            <a:r>
              <a:rPr lang="en">
                <a:solidFill>
                  <a:srgbClr val="4898BB"/>
                </a:solidFill>
                <a:latin typeface="Lexend"/>
                <a:ea typeface="Lexend"/>
                <a:cs typeface="Lexend"/>
                <a:sym typeface="Lexend"/>
              </a:rPr>
              <a:t>Plataformas Institucionales.</a:t>
            </a:r>
            <a:r>
              <a:rPr b="1" lang="en">
                <a:latin typeface="Lexend"/>
                <a:ea typeface="Lexend"/>
                <a:cs typeface="Lexend"/>
                <a:sym typeface="Lexend"/>
              </a:rPr>
              <a:t> </a:t>
            </a:r>
            <a:endParaRPr b="1">
              <a:latin typeface="Lexend"/>
              <a:ea typeface="Lexend"/>
              <a:cs typeface="Lexend"/>
              <a:sym typeface="Lexend"/>
            </a:endParaRPr>
          </a:p>
        </p:txBody>
      </p:sp>
      <p:sp>
        <p:nvSpPr>
          <p:cNvPr id="1523" name="Google Shape;1523;p1"/>
          <p:cNvSpPr txBox="1"/>
          <p:nvPr/>
        </p:nvSpPr>
        <p:spPr>
          <a:xfrm>
            <a:off x="2351850" y="1460922"/>
            <a:ext cx="4440300" cy="1749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0"/>
              <a:buFont typeface="Arial"/>
              <a:buNone/>
            </a:pPr>
            <a:r>
              <a:rPr b="1" i="0" lang="en" sz="5800" u="none" cap="none" strike="noStrike">
                <a:solidFill>
                  <a:srgbClr val="1C4587"/>
                </a:solidFill>
                <a:latin typeface="Lexend"/>
                <a:ea typeface="Lexend"/>
                <a:cs typeface="Lexend"/>
                <a:sym typeface="Lexend"/>
              </a:rPr>
              <a:t>Curso de Tutorías 1</a:t>
            </a:r>
            <a:endParaRPr b="1" i="0" sz="5800" u="none" cap="none" strike="noStrike">
              <a:solidFill>
                <a:srgbClr val="1C4587"/>
              </a:solidFill>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61"/>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1"/>
          <p:cNvSpPr txBox="1"/>
          <p:nvPr>
            <p:ph type="title"/>
          </p:nvPr>
        </p:nvSpPr>
        <p:spPr>
          <a:xfrm>
            <a:off x="720000" y="232350"/>
            <a:ext cx="7704000" cy="461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latin typeface="Lexend"/>
                <a:ea typeface="Lexend"/>
                <a:cs typeface="Lexend"/>
                <a:sym typeface="Lexend"/>
              </a:rPr>
              <a:t>Servicios</a:t>
            </a:r>
            <a:endParaRPr>
              <a:latin typeface="Lexend"/>
              <a:ea typeface="Lexend"/>
              <a:cs typeface="Lexend"/>
              <a:sym typeface="Lexend"/>
            </a:endParaRPr>
          </a:p>
        </p:txBody>
      </p:sp>
      <p:pic>
        <p:nvPicPr>
          <p:cNvPr id="1635" name="Google Shape;1635;p61">
            <a:hlinkClick r:id="rId3"/>
          </p:cNvPr>
          <p:cNvPicPr preferRelativeResize="0"/>
          <p:nvPr/>
        </p:nvPicPr>
        <p:blipFill rotWithShape="1">
          <a:blip r:embed="rId4">
            <a:alphaModFix/>
          </a:blip>
          <a:srcRect b="0" l="0" r="0" t="0"/>
          <a:stretch/>
        </p:blipFill>
        <p:spPr>
          <a:xfrm>
            <a:off x="2165024" y="925992"/>
            <a:ext cx="692619" cy="692615"/>
          </a:xfrm>
          <a:prstGeom prst="rect">
            <a:avLst/>
          </a:prstGeom>
          <a:noFill/>
          <a:ln>
            <a:noFill/>
          </a:ln>
        </p:spPr>
      </p:pic>
      <p:pic>
        <p:nvPicPr>
          <p:cNvPr id="1636" name="Google Shape;1636;p61"/>
          <p:cNvPicPr preferRelativeResize="0"/>
          <p:nvPr/>
        </p:nvPicPr>
        <p:blipFill rotWithShape="1">
          <a:blip r:embed="rId5">
            <a:alphaModFix/>
          </a:blip>
          <a:srcRect b="0" l="0" r="0" t="0"/>
          <a:stretch/>
        </p:blipFill>
        <p:spPr>
          <a:xfrm>
            <a:off x="1766950" y="1618761"/>
            <a:ext cx="1488710" cy="512515"/>
          </a:xfrm>
          <a:prstGeom prst="rect">
            <a:avLst/>
          </a:prstGeom>
          <a:noFill/>
          <a:ln>
            <a:noFill/>
          </a:ln>
        </p:spPr>
      </p:pic>
      <p:pic>
        <p:nvPicPr>
          <p:cNvPr id="1637" name="Google Shape;1637;p61">
            <a:hlinkClick r:id="rId6"/>
          </p:cNvPr>
          <p:cNvPicPr preferRelativeResize="0"/>
          <p:nvPr/>
        </p:nvPicPr>
        <p:blipFill rotWithShape="1">
          <a:blip r:embed="rId7">
            <a:alphaModFix/>
          </a:blip>
          <a:srcRect b="0" l="0" r="0" t="0"/>
          <a:stretch/>
        </p:blipFill>
        <p:spPr>
          <a:xfrm>
            <a:off x="3563072" y="926021"/>
            <a:ext cx="692619" cy="692586"/>
          </a:xfrm>
          <a:prstGeom prst="rect">
            <a:avLst/>
          </a:prstGeom>
          <a:noFill/>
          <a:ln>
            <a:noFill/>
          </a:ln>
        </p:spPr>
      </p:pic>
      <p:pic>
        <p:nvPicPr>
          <p:cNvPr id="1638" name="Google Shape;1638;p61"/>
          <p:cNvPicPr preferRelativeResize="0"/>
          <p:nvPr/>
        </p:nvPicPr>
        <p:blipFill rotWithShape="1">
          <a:blip r:embed="rId8">
            <a:alphaModFix/>
          </a:blip>
          <a:srcRect b="0" l="0" r="0" t="0"/>
          <a:stretch/>
        </p:blipFill>
        <p:spPr>
          <a:xfrm>
            <a:off x="3106039" y="1618777"/>
            <a:ext cx="1606685" cy="512538"/>
          </a:xfrm>
          <a:prstGeom prst="rect">
            <a:avLst/>
          </a:prstGeom>
          <a:noFill/>
          <a:ln>
            <a:noFill/>
          </a:ln>
        </p:spPr>
      </p:pic>
      <p:pic>
        <p:nvPicPr>
          <p:cNvPr id="1639" name="Google Shape;1639;p61">
            <a:hlinkClick r:id="rId9"/>
          </p:cNvPr>
          <p:cNvPicPr preferRelativeResize="0"/>
          <p:nvPr/>
        </p:nvPicPr>
        <p:blipFill rotWithShape="1">
          <a:blip r:embed="rId10">
            <a:alphaModFix/>
          </a:blip>
          <a:srcRect b="0" l="0" r="0" t="0"/>
          <a:stretch/>
        </p:blipFill>
        <p:spPr>
          <a:xfrm>
            <a:off x="4958127" y="914402"/>
            <a:ext cx="692619" cy="692615"/>
          </a:xfrm>
          <a:prstGeom prst="rect">
            <a:avLst/>
          </a:prstGeom>
          <a:noFill/>
          <a:ln>
            <a:noFill/>
          </a:ln>
        </p:spPr>
      </p:pic>
      <p:pic>
        <p:nvPicPr>
          <p:cNvPr id="1640" name="Google Shape;1640;p61"/>
          <p:cNvPicPr preferRelativeResize="0"/>
          <p:nvPr/>
        </p:nvPicPr>
        <p:blipFill rotWithShape="1">
          <a:blip r:embed="rId11">
            <a:alphaModFix/>
          </a:blip>
          <a:srcRect b="0" l="0" r="0" t="0"/>
          <a:stretch/>
        </p:blipFill>
        <p:spPr>
          <a:xfrm>
            <a:off x="4659709" y="1607174"/>
            <a:ext cx="1289477" cy="512538"/>
          </a:xfrm>
          <a:prstGeom prst="rect">
            <a:avLst/>
          </a:prstGeom>
          <a:noFill/>
          <a:ln>
            <a:noFill/>
          </a:ln>
        </p:spPr>
      </p:pic>
      <p:pic>
        <p:nvPicPr>
          <p:cNvPr id="1641" name="Google Shape;1641;p61">
            <a:hlinkClick r:id="rId12"/>
          </p:cNvPr>
          <p:cNvPicPr preferRelativeResize="0"/>
          <p:nvPr/>
        </p:nvPicPr>
        <p:blipFill rotWithShape="1">
          <a:blip r:embed="rId13">
            <a:alphaModFix/>
          </a:blip>
          <a:srcRect b="0" l="0" r="0" t="0"/>
          <a:stretch/>
        </p:blipFill>
        <p:spPr>
          <a:xfrm flipH="1">
            <a:off x="2626964" y="2331237"/>
            <a:ext cx="692619" cy="692615"/>
          </a:xfrm>
          <a:prstGeom prst="rect">
            <a:avLst/>
          </a:prstGeom>
          <a:noFill/>
          <a:ln>
            <a:noFill/>
          </a:ln>
        </p:spPr>
      </p:pic>
      <p:pic>
        <p:nvPicPr>
          <p:cNvPr id="1642" name="Google Shape;1642;p61"/>
          <p:cNvPicPr preferRelativeResize="0"/>
          <p:nvPr/>
        </p:nvPicPr>
        <p:blipFill rotWithShape="1">
          <a:blip r:embed="rId14">
            <a:alphaModFix/>
          </a:blip>
          <a:srcRect b="0" l="0" r="0" t="0"/>
          <a:stretch/>
        </p:blipFill>
        <p:spPr>
          <a:xfrm>
            <a:off x="2282967" y="3038194"/>
            <a:ext cx="1380613" cy="350481"/>
          </a:xfrm>
          <a:prstGeom prst="rect">
            <a:avLst/>
          </a:prstGeom>
          <a:noFill/>
          <a:ln>
            <a:noFill/>
          </a:ln>
        </p:spPr>
      </p:pic>
      <p:pic>
        <p:nvPicPr>
          <p:cNvPr id="1643" name="Google Shape;1643;p61">
            <a:hlinkClick r:id="rId15"/>
          </p:cNvPr>
          <p:cNvPicPr preferRelativeResize="0"/>
          <p:nvPr/>
        </p:nvPicPr>
        <p:blipFill rotWithShape="1">
          <a:blip r:embed="rId16">
            <a:alphaModFix/>
          </a:blip>
          <a:srcRect b="0" l="0" r="0" t="0"/>
          <a:stretch/>
        </p:blipFill>
        <p:spPr>
          <a:xfrm>
            <a:off x="6197645" y="925979"/>
            <a:ext cx="692619" cy="692615"/>
          </a:xfrm>
          <a:prstGeom prst="rect">
            <a:avLst/>
          </a:prstGeom>
          <a:noFill/>
          <a:ln>
            <a:noFill/>
          </a:ln>
        </p:spPr>
      </p:pic>
      <p:pic>
        <p:nvPicPr>
          <p:cNvPr id="1644" name="Google Shape;1644;p61"/>
          <p:cNvPicPr preferRelativeResize="0"/>
          <p:nvPr/>
        </p:nvPicPr>
        <p:blipFill rotWithShape="1">
          <a:blip r:embed="rId17">
            <a:alphaModFix/>
          </a:blip>
          <a:srcRect b="0" l="0" r="0" t="0"/>
          <a:stretch/>
        </p:blipFill>
        <p:spPr>
          <a:xfrm>
            <a:off x="5887708" y="1641048"/>
            <a:ext cx="1312492" cy="334306"/>
          </a:xfrm>
          <a:prstGeom prst="rect">
            <a:avLst/>
          </a:prstGeom>
          <a:noFill/>
          <a:ln>
            <a:noFill/>
          </a:ln>
        </p:spPr>
      </p:pic>
      <p:pic>
        <p:nvPicPr>
          <p:cNvPr id="1645" name="Google Shape;1645;p61">
            <a:hlinkClick r:id="rId18"/>
          </p:cNvPr>
          <p:cNvPicPr preferRelativeResize="0"/>
          <p:nvPr/>
        </p:nvPicPr>
        <p:blipFill rotWithShape="1">
          <a:blip r:embed="rId19">
            <a:alphaModFix/>
          </a:blip>
          <a:srcRect b="0" l="0" r="0" t="0"/>
          <a:stretch/>
        </p:blipFill>
        <p:spPr>
          <a:xfrm flipH="1">
            <a:off x="4048489" y="2331281"/>
            <a:ext cx="692647" cy="692643"/>
          </a:xfrm>
          <a:prstGeom prst="rect">
            <a:avLst/>
          </a:prstGeom>
          <a:noFill/>
          <a:ln>
            <a:noFill/>
          </a:ln>
        </p:spPr>
      </p:pic>
      <p:pic>
        <p:nvPicPr>
          <p:cNvPr id="1646" name="Google Shape;1646;p61"/>
          <p:cNvPicPr preferRelativeResize="0"/>
          <p:nvPr/>
        </p:nvPicPr>
        <p:blipFill rotWithShape="1">
          <a:blip r:embed="rId20">
            <a:alphaModFix/>
          </a:blip>
          <a:srcRect b="0" l="0" r="0" t="0"/>
          <a:stretch/>
        </p:blipFill>
        <p:spPr>
          <a:xfrm>
            <a:off x="3750072" y="3035597"/>
            <a:ext cx="1289482" cy="489359"/>
          </a:xfrm>
          <a:prstGeom prst="rect">
            <a:avLst/>
          </a:prstGeom>
          <a:noFill/>
          <a:ln>
            <a:noFill/>
          </a:ln>
        </p:spPr>
      </p:pic>
      <p:pic>
        <p:nvPicPr>
          <p:cNvPr id="1647" name="Google Shape;1647;p61">
            <a:hlinkClick r:id="rId21"/>
          </p:cNvPr>
          <p:cNvPicPr preferRelativeResize="0"/>
          <p:nvPr/>
        </p:nvPicPr>
        <p:blipFill rotWithShape="1">
          <a:blip r:embed="rId22">
            <a:alphaModFix/>
          </a:blip>
          <a:srcRect b="0" l="0" r="0" t="0"/>
          <a:stretch/>
        </p:blipFill>
        <p:spPr>
          <a:xfrm>
            <a:off x="5355675" y="2331252"/>
            <a:ext cx="754044" cy="754040"/>
          </a:xfrm>
          <a:prstGeom prst="rect">
            <a:avLst/>
          </a:prstGeom>
          <a:noFill/>
          <a:ln>
            <a:noFill/>
          </a:ln>
        </p:spPr>
      </p:pic>
      <p:pic>
        <p:nvPicPr>
          <p:cNvPr id="1648" name="Google Shape;1648;p61"/>
          <p:cNvPicPr preferRelativeResize="0"/>
          <p:nvPr/>
        </p:nvPicPr>
        <p:blipFill rotWithShape="1">
          <a:blip r:embed="rId23">
            <a:alphaModFix/>
          </a:blip>
          <a:srcRect b="0" l="0" r="0" t="0"/>
          <a:stretch/>
        </p:blipFill>
        <p:spPr>
          <a:xfrm>
            <a:off x="4988342" y="3096867"/>
            <a:ext cx="1488711" cy="515309"/>
          </a:xfrm>
          <a:prstGeom prst="rect">
            <a:avLst/>
          </a:prstGeom>
          <a:noFill/>
          <a:ln>
            <a:noFill/>
          </a:ln>
        </p:spPr>
      </p:pic>
      <p:sp>
        <p:nvSpPr>
          <p:cNvPr id="1649" name="Google Shape;1649;p61"/>
          <p:cNvSpPr txBox="1"/>
          <p:nvPr/>
        </p:nvSpPr>
        <p:spPr>
          <a:xfrm>
            <a:off x="720725" y="3558250"/>
            <a:ext cx="1183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333333"/>
                </a:solidFill>
                <a:latin typeface="Lexend"/>
                <a:ea typeface="Lexend"/>
                <a:cs typeface="Lexend"/>
                <a:sym typeface="Lexend"/>
              </a:rPr>
              <a:t>Además:</a:t>
            </a:r>
            <a:r>
              <a:rPr b="0" i="0" lang="en" sz="1800" u="none" cap="none" strike="noStrike">
                <a:solidFill>
                  <a:srgbClr val="333333"/>
                </a:solidFill>
                <a:latin typeface="Itim"/>
                <a:ea typeface="Itim"/>
                <a:cs typeface="Itim"/>
                <a:sym typeface="Itim"/>
              </a:rPr>
              <a:t> </a:t>
            </a:r>
            <a:endParaRPr b="0" i="0" sz="1400" u="none" cap="none" strike="noStrike">
              <a:solidFill>
                <a:srgbClr val="000000"/>
              </a:solidFill>
              <a:latin typeface="Arial"/>
              <a:ea typeface="Arial"/>
              <a:cs typeface="Arial"/>
              <a:sym typeface="Arial"/>
            </a:endParaRPr>
          </a:p>
        </p:txBody>
      </p:sp>
      <p:pic>
        <p:nvPicPr>
          <p:cNvPr id="1650" name="Google Shape;1650;p61"/>
          <p:cNvPicPr preferRelativeResize="0"/>
          <p:nvPr/>
        </p:nvPicPr>
        <p:blipFill rotWithShape="1">
          <a:blip r:embed="rId13">
            <a:alphaModFix/>
          </a:blip>
          <a:srcRect b="0" l="0" r="0" t="0"/>
          <a:stretch/>
        </p:blipFill>
        <p:spPr>
          <a:xfrm>
            <a:off x="1145925" y="4019945"/>
            <a:ext cx="610325" cy="610325"/>
          </a:xfrm>
          <a:prstGeom prst="rect">
            <a:avLst/>
          </a:prstGeom>
          <a:noFill/>
          <a:ln>
            <a:noFill/>
          </a:ln>
        </p:spPr>
      </p:pic>
      <p:pic>
        <p:nvPicPr>
          <p:cNvPr id="1651" name="Google Shape;1651;p61"/>
          <p:cNvPicPr preferRelativeResize="0"/>
          <p:nvPr/>
        </p:nvPicPr>
        <p:blipFill rotWithShape="1">
          <a:blip r:embed="rId24">
            <a:alphaModFix/>
          </a:blip>
          <a:srcRect b="0" l="0" r="0" t="0"/>
          <a:stretch/>
        </p:blipFill>
        <p:spPr>
          <a:xfrm>
            <a:off x="813225" y="4642676"/>
            <a:ext cx="1183200" cy="468814"/>
          </a:xfrm>
          <a:prstGeom prst="rect">
            <a:avLst/>
          </a:prstGeom>
          <a:noFill/>
          <a:ln>
            <a:noFill/>
          </a:ln>
        </p:spPr>
      </p:pic>
      <p:pic>
        <p:nvPicPr>
          <p:cNvPr id="1652" name="Google Shape;1652;p61"/>
          <p:cNvPicPr preferRelativeResize="0"/>
          <p:nvPr/>
        </p:nvPicPr>
        <p:blipFill rotWithShape="1">
          <a:blip r:embed="rId25">
            <a:alphaModFix/>
          </a:blip>
          <a:srcRect b="0" l="0" r="0" t="0"/>
          <a:stretch/>
        </p:blipFill>
        <p:spPr>
          <a:xfrm flipH="1">
            <a:off x="2304875" y="4019963"/>
            <a:ext cx="610300" cy="610300"/>
          </a:xfrm>
          <a:prstGeom prst="rect">
            <a:avLst/>
          </a:prstGeom>
          <a:noFill/>
          <a:ln>
            <a:noFill/>
          </a:ln>
        </p:spPr>
      </p:pic>
      <p:pic>
        <p:nvPicPr>
          <p:cNvPr id="1653" name="Google Shape;1653;p61"/>
          <p:cNvPicPr preferRelativeResize="0"/>
          <p:nvPr/>
        </p:nvPicPr>
        <p:blipFill rotWithShape="1">
          <a:blip r:embed="rId26">
            <a:alphaModFix/>
          </a:blip>
          <a:srcRect b="0" l="0" r="0" t="0"/>
          <a:stretch/>
        </p:blipFill>
        <p:spPr>
          <a:xfrm>
            <a:off x="2018425" y="4658400"/>
            <a:ext cx="1183200" cy="474033"/>
          </a:xfrm>
          <a:prstGeom prst="rect">
            <a:avLst/>
          </a:prstGeom>
          <a:noFill/>
          <a:ln>
            <a:noFill/>
          </a:ln>
        </p:spPr>
      </p:pic>
      <p:grpSp>
        <p:nvGrpSpPr>
          <p:cNvPr id="1654" name="Google Shape;1654;p61"/>
          <p:cNvGrpSpPr/>
          <p:nvPr/>
        </p:nvGrpSpPr>
        <p:grpSpPr>
          <a:xfrm>
            <a:off x="7329762" y="4044168"/>
            <a:ext cx="610329" cy="590110"/>
            <a:chOff x="3038875" y="3113550"/>
            <a:chExt cx="871525" cy="871525"/>
          </a:xfrm>
        </p:grpSpPr>
        <p:pic>
          <p:nvPicPr>
            <p:cNvPr id="1655" name="Google Shape;1655;p61"/>
            <p:cNvPicPr preferRelativeResize="0"/>
            <p:nvPr/>
          </p:nvPicPr>
          <p:blipFill rotWithShape="1">
            <a:blip r:embed="rId27">
              <a:alphaModFix/>
            </a:blip>
            <a:srcRect b="0" l="0" r="0" t="0"/>
            <a:stretch/>
          </p:blipFill>
          <p:spPr>
            <a:xfrm>
              <a:off x="3038875" y="3113550"/>
              <a:ext cx="871525" cy="871525"/>
            </a:xfrm>
            <a:prstGeom prst="rect">
              <a:avLst/>
            </a:prstGeom>
            <a:noFill/>
            <a:ln>
              <a:noFill/>
            </a:ln>
          </p:spPr>
        </p:pic>
        <p:pic>
          <p:nvPicPr>
            <p:cNvPr id="1656" name="Google Shape;1656;p61"/>
            <p:cNvPicPr preferRelativeResize="0"/>
            <p:nvPr/>
          </p:nvPicPr>
          <p:blipFill rotWithShape="1">
            <a:blip r:embed="rId28">
              <a:alphaModFix/>
            </a:blip>
            <a:srcRect b="0" l="0" r="0" t="0"/>
            <a:stretch/>
          </p:blipFill>
          <p:spPr>
            <a:xfrm>
              <a:off x="3278945" y="3353620"/>
              <a:ext cx="360000" cy="360000"/>
            </a:xfrm>
            <a:prstGeom prst="rect">
              <a:avLst/>
            </a:prstGeom>
            <a:noFill/>
            <a:ln>
              <a:noFill/>
            </a:ln>
          </p:spPr>
        </p:pic>
      </p:grpSp>
      <p:pic>
        <p:nvPicPr>
          <p:cNvPr id="1657" name="Google Shape;1657;p61"/>
          <p:cNvPicPr preferRelativeResize="0"/>
          <p:nvPr/>
        </p:nvPicPr>
        <p:blipFill rotWithShape="1">
          <a:blip r:embed="rId29">
            <a:alphaModFix/>
          </a:blip>
          <a:srcRect b="0" l="0" r="0" t="0"/>
          <a:stretch/>
        </p:blipFill>
        <p:spPr>
          <a:xfrm>
            <a:off x="4692100" y="4019975"/>
            <a:ext cx="610300" cy="610300"/>
          </a:xfrm>
          <a:prstGeom prst="rect">
            <a:avLst/>
          </a:prstGeom>
          <a:noFill/>
          <a:ln>
            <a:noFill/>
          </a:ln>
        </p:spPr>
      </p:pic>
      <p:pic>
        <p:nvPicPr>
          <p:cNvPr id="1658" name="Google Shape;1658;p61"/>
          <p:cNvPicPr preferRelativeResize="0"/>
          <p:nvPr/>
        </p:nvPicPr>
        <p:blipFill rotWithShape="1">
          <a:blip r:embed="rId30">
            <a:alphaModFix/>
          </a:blip>
          <a:srcRect b="0" l="0" r="0" t="0"/>
          <a:stretch/>
        </p:blipFill>
        <p:spPr>
          <a:xfrm>
            <a:off x="4281000" y="4685350"/>
            <a:ext cx="1432500" cy="313236"/>
          </a:xfrm>
          <a:prstGeom prst="rect">
            <a:avLst/>
          </a:prstGeom>
          <a:noFill/>
          <a:ln>
            <a:noFill/>
          </a:ln>
        </p:spPr>
      </p:pic>
      <p:sp>
        <p:nvSpPr>
          <p:cNvPr id="1659" name="Google Shape;1659;p61"/>
          <p:cNvSpPr txBox="1"/>
          <p:nvPr/>
        </p:nvSpPr>
        <p:spPr>
          <a:xfrm>
            <a:off x="6944625" y="4621050"/>
            <a:ext cx="1380600" cy="54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300"/>
              <a:buFont typeface="Arial"/>
              <a:buNone/>
            </a:pPr>
            <a:r>
              <a:rPr b="0" i="0" lang="en" sz="1100" u="none" cap="none" strike="noStrike">
                <a:solidFill>
                  <a:srgbClr val="2670B2"/>
                </a:solidFill>
                <a:latin typeface="Arial"/>
                <a:ea typeface="Arial"/>
                <a:cs typeface="Arial"/>
                <a:sym typeface="Arial"/>
              </a:rPr>
              <a:t>Buzón de entrega de libros</a:t>
            </a:r>
            <a:endParaRPr b="0" i="0" sz="1100" u="none" cap="none" strike="noStrike">
              <a:solidFill>
                <a:srgbClr val="2670B2"/>
              </a:solidFill>
              <a:latin typeface="Arial"/>
              <a:ea typeface="Arial"/>
              <a:cs typeface="Arial"/>
              <a:sym typeface="Arial"/>
            </a:endParaRPr>
          </a:p>
        </p:txBody>
      </p:sp>
      <p:pic>
        <p:nvPicPr>
          <p:cNvPr id="1660" name="Google Shape;1660;p61"/>
          <p:cNvPicPr preferRelativeResize="0"/>
          <p:nvPr/>
        </p:nvPicPr>
        <p:blipFill rotWithShape="1">
          <a:blip r:embed="rId31">
            <a:alphaModFix/>
          </a:blip>
          <a:srcRect b="0" l="0" r="0" t="0"/>
          <a:stretch/>
        </p:blipFill>
        <p:spPr>
          <a:xfrm>
            <a:off x="6030662" y="4019950"/>
            <a:ext cx="610325" cy="610325"/>
          </a:xfrm>
          <a:prstGeom prst="rect">
            <a:avLst/>
          </a:prstGeom>
          <a:noFill/>
          <a:ln>
            <a:noFill/>
          </a:ln>
        </p:spPr>
      </p:pic>
      <p:pic>
        <p:nvPicPr>
          <p:cNvPr id="1661" name="Google Shape;1661;p61"/>
          <p:cNvPicPr preferRelativeResize="0"/>
          <p:nvPr/>
        </p:nvPicPr>
        <p:blipFill rotWithShape="1">
          <a:blip r:embed="rId32">
            <a:alphaModFix/>
          </a:blip>
          <a:srcRect b="0" l="0" r="0" t="0"/>
          <a:stretch/>
        </p:blipFill>
        <p:spPr>
          <a:xfrm>
            <a:off x="5655150" y="4707160"/>
            <a:ext cx="1289475" cy="448815"/>
          </a:xfrm>
          <a:prstGeom prst="rect">
            <a:avLst/>
          </a:prstGeom>
          <a:noFill/>
          <a:ln>
            <a:noFill/>
          </a:ln>
        </p:spPr>
      </p:pic>
      <p:pic>
        <p:nvPicPr>
          <p:cNvPr id="1662" name="Google Shape;1662;p61"/>
          <p:cNvPicPr preferRelativeResize="0"/>
          <p:nvPr/>
        </p:nvPicPr>
        <p:blipFill rotWithShape="1">
          <a:blip r:embed="rId33">
            <a:alphaModFix/>
          </a:blip>
          <a:srcRect b="0" l="0" r="0" t="0"/>
          <a:stretch/>
        </p:blipFill>
        <p:spPr>
          <a:xfrm>
            <a:off x="3457762" y="4019962"/>
            <a:ext cx="610325" cy="610325"/>
          </a:xfrm>
          <a:prstGeom prst="rect">
            <a:avLst/>
          </a:prstGeom>
          <a:noFill/>
          <a:ln>
            <a:noFill/>
          </a:ln>
        </p:spPr>
      </p:pic>
      <p:pic>
        <p:nvPicPr>
          <p:cNvPr id="1663" name="Google Shape;1663;p61"/>
          <p:cNvPicPr preferRelativeResize="0"/>
          <p:nvPr/>
        </p:nvPicPr>
        <p:blipFill rotWithShape="1">
          <a:blip r:embed="rId34">
            <a:alphaModFix/>
          </a:blip>
          <a:srcRect b="0" l="0" r="0" t="0"/>
          <a:stretch/>
        </p:blipFill>
        <p:spPr>
          <a:xfrm>
            <a:off x="3159125" y="4686443"/>
            <a:ext cx="1183200" cy="4702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sp>
        <p:nvSpPr>
          <p:cNvPr id="1668" name="Google Shape;1668;p12"/>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2"/>
          <p:cNvSpPr txBox="1"/>
          <p:nvPr>
            <p:ph type="title"/>
          </p:nvPr>
        </p:nvSpPr>
        <p:spPr>
          <a:xfrm>
            <a:off x="2247750" y="1710250"/>
            <a:ext cx="4648500" cy="1114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4200"/>
              <a:buNone/>
            </a:pPr>
            <a:r>
              <a:rPr lang="en" sz="4100">
                <a:latin typeface="Lexend"/>
                <a:ea typeface="Lexend"/>
                <a:cs typeface="Lexend"/>
                <a:sym typeface="Lexend"/>
              </a:rPr>
              <a:t>¡Ven, conoce y usa tu biblioteca!</a:t>
            </a:r>
            <a:endParaRPr sz="4100">
              <a:latin typeface="Lexend"/>
              <a:ea typeface="Lexend"/>
              <a:cs typeface="Lexend"/>
              <a:sym typeface="Lexend"/>
            </a:endParaRPr>
          </a:p>
        </p:txBody>
      </p:sp>
      <p:sp>
        <p:nvSpPr>
          <p:cNvPr id="1670" name="Google Shape;1670;p12"/>
          <p:cNvSpPr/>
          <p:nvPr/>
        </p:nvSpPr>
        <p:spPr>
          <a:xfrm>
            <a:off x="-123050" y="4856375"/>
            <a:ext cx="9499500" cy="360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1" name="Google Shape;1671;p12"/>
          <p:cNvPicPr preferRelativeResize="0"/>
          <p:nvPr/>
        </p:nvPicPr>
        <p:blipFill>
          <a:blip r:embed="rId3">
            <a:alphaModFix/>
          </a:blip>
          <a:stretch>
            <a:fillRect/>
          </a:stretch>
        </p:blipFill>
        <p:spPr>
          <a:xfrm>
            <a:off x="3685771" y="-292775"/>
            <a:ext cx="1488600" cy="1750525"/>
          </a:xfrm>
          <a:prstGeom prst="rect">
            <a:avLst/>
          </a:prstGeom>
          <a:noFill/>
          <a:ln>
            <a:noFill/>
          </a:ln>
        </p:spPr>
      </p:pic>
      <p:sp>
        <p:nvSpPr>
          <p:cNvPr id="1672" name="Google Shape;1672;p12"/>
          <p:cNvSpPr txBox="1"/>
          <p:nvPr>
            <p:ph type="title"/>
          </p:nvPr>
        </p:nvSpPr>
        <p:spPr>
          <a:xfrm>
            <a:off x="1651500" y="4325400"/>
            <a:ext cx="5841000" cy="3609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4200"/>
              <a:buNone/>
            </a:pPr>
            <a:r>
              <a:rPr i="1" lang="en">
                <a:solidFill>
                  <a:srgbClr val="1D5C77"/>
                </a:solidFill>
                <a:latin typeface="Lexend"/>
                <a:ea typeface="Lexend"/>
                <a:cs typeface="Lexend"/>
                <a:sym typeface="Lexend"/>
              </a:rPr>
              <a:t>biblioteca.itson.mx</a:t>
            </a:r>
            <a:endParaRPr i="1">
              <a:solidFill>
                <a:srgbClr val="1D5C77"/>
              </a:solidFill>
              <a:latin typeface="Lexend"/>
              <a:ea typeface="Lexend"/>
              <a:cs typeface="Lexend"/>
              <a:sym typeface="Lexend"/>
            </a:endParaRPr>
          </a:p>
        </p:txBody>
      </p:sp>
      <p:pic>
        <p:nvPicPr>
          <p:cNvPr id="1673" name="Google Shape;1673;p12"/>
          <p:cNvPicPr preferRelativeResize="0"/>
          <p:nvPr/>
        </p:nvPicPr>
        <p:blipFill>
          <a:blip r:embed="rId4">
            <a:alphaModFix/>
          </a:blip>
          <a:stretch>
            <a:fillRect/>
          </a:stretch>
        </p:blipFill>
        <p:spPr>
          <a:xfrm>
            <a:off x="3722300" y="3077248"/>
            <a:ext cx="1415550" cy="884700"/>
          </a:xfrm>
          <a:prstGeom prst="rect">
            <a:avLst/>
          </a:prstGeom>
          <a:noFill/>
          <a:ln>
            <a:noFill/>
          </a:ln>
        </p:spPr>
      </p:pic>
      <p:pic>
        <p:nvPicPr>
          <p:cNvPr id="1674" name="Google Shape;1674;p12"/>
          <p:cNvPicPr preferRelativeResize="0"/>
          <p:nvPr/>
        </p:nvPicPr>
        <p:blipFill>
          <a:blip r:embed="rId5">
            <a:alphaModFix/>
          </a:blip>
          <a:stretch>
            <a:fillRect/>
          </a:stretch>
        </p:blipFill>
        <p:spPr>
          <a:xfrm>
            <a:off x="424500" y="3148100"/>
            <a:ext cx="1708275" cy="1708275"/>
          </a:xfrm>
          <a:prstGeom prst="rect">
            <a:avLst/>
          </a:prstGeom>
          <a:noFill/>
          <a:ln>
            <a:noFill/>
          </a:ln>
        </p:spPr>
      </p:pic>
      <p:pic>
        <p:nvPicPr>
          <p:cNvPr id="1675" name="Google Shape;1675;p12"/>
          <p:cNvPicPr preferRelativeResize="0"/>
          <p:nvPr/>
        </p:nvPicPr>
        <p:blipFill>
          <a:blip r:embed="rId6">
            <a:alphaModFix/>
          </a:blip>
          <a:stretch>
            <a:fillRect/>
          </a:stretch>
        </p:blipFill>
        <p:spPr>
          <a:xfrm>
            <a:off x="6727375" y="3148100"/>
            <a:ext cx="1708275" cy="1708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g25fcca3a843_0_0"/>
          <p:cNvSpPr txBox="1"/>
          <p:nvPr>
            <p:ph type="ctrTitle"/>
          </p:nvPr>
        </p:nvSpPr>
        <p:spPr>
          <a:xfrm>
            <a:off x="2018950" y="1460925"/>
            <a:ext cx="5057100" cy="1749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sz="5200">
                <a:latin typeface="Lexend"/>
                <a:ea typeface="Lexend"/>
                <a:cs typeface="Lexend"/>
                <a:sym typeface="Lexend"/>
              </a:rPr>
              <a:t>Plataformas Institucionales</a:t>
            </a:r>
            <a:endParaRPr sz="5200">
              <a:latin typeface="Lexend"/>
              <a:ea typeface="Lexend"/>
              <a:cs typeface="Lexend"/>
              <a:sym typeface="Lexend"/>
            </a:endParaRPr>
          </a:p>
        </p:txBody>
      </p:sp>
      <p:sp>
        <p:nvSpPr>
          <p:cNvPr id="1529" name="Google Shape;1529;g25fcca3a843_0_0"/>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b="1" lang="en">
                <a:solidFill>
                  <a:srgbClr val="1D5C77"/>
                </a:solidFill>
              </a:rPr>
              <a:t>ITSON</a:t>
            </a:r>
            <a:endParaRPr b="1">
              <a:solidFill>
                <a:srgbClr val="1D5C7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3"/>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5" name="Google Shape;1535;p3"/>
          <p:cNvGrpSpPr/>
          <p:nvPr/>
        </p:nvGrpSpPr>
        <p:grpSpPr>
          <a:xfrm rot="474658">
            <a:off x="967038" y="2594942"/>
            <a:ext cx="1557467" cy="585345"/>
            <a:chOff x="4345425" y="2175475"/>
            <a:chExt cx="800750" cy="176025"/>
          </a:xfrm>
        </p:grpSpPr>
        <p:sp>
          <p:nvSpPr>
            <p:cNvPr id="1536" name="Google Shape;1536;p3"/>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3"/>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8" name="Google Shape;1538;p3"/>
          <p:cNvGrpSpPr/>
          <p:nvPr/>
        </p:nvGrpSpPr>
        <p:grpSpPr>
          <a:xfrm rot="474658">
            <a:off x="6595894" y="2562487"/>
            <a:ext cx="1557467" cy="585345"/>
            <a:chOff x="4345425" y="2175475"/>
            <a:chExt cx="800750" cy="176025"/>
          </a:xfrm>
        </p:grpSpPr>
        <p:sp>
          <p:nvSpPr>
            <p:cNvPr id="1539" name="Google Shape;1539;p3"/>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3"/>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1" name="Google Shape;1541;p3"/>
          <p:cNvSpPr txBox="1"/>
          <p:nvPr/>
        </p:nvSpPr>
        <p:spPr>
          <a:xfrm>
            <a:off x="2357700" y="669625"/>
            <a:ext cx="4428600" cy="696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000">
                <a:solidFill>
                  <a:srgbClr val="1C4587"/>
                </a:solidFill>
                <a:latin typeface="Lexend"/>
                <a:ea typeface="Lexend"/>
                <a:cs typeface="Lexend"/>
                <a:sym typeface="Lexend"/>
              </a:rPr>
              <a:t>¡Bienvenidos!</a:t>
            </a:r>
            <a:endParaRPr b="1" sz="5000">
              <a:solidFill>
                <a:srgbClr val="1C4587"/>
              </a:solidFill>
              <a:latin typeface="Lexend"/>
              <a:ea typeface="Lexend"/>
              <a:cs typeface="Lexend"/>
              <a:sym typeface="Lexend"/>
            </a:endParaRPr>
          </a:p>
        </p:txBody>
      </p:sp>
      <p:sp>
        <p:nvSpPr>
          <p:cNvPr id="1542" name="Google Shape;1542;p3"/>
          <p:cNvSpPr txBox="1"/>
          <p:nvPr/>
        </p:nvSpPr>
        <p:spPr>
          <a:xfrm>
            <a:off x="526237" y="2989581"/>
            <a:ext cx="2506200" cy="572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600">
                <a:solidFill>
                  <a:srgbClr val="000000"/>
                </a:solidFill>
              </a:rPr>
              <a:t>Nombre</a:t>
            </a:r>
            <a:endParaRPr sz="1600">
              <a:solidFill>
                <a:srgbClr val="000000"/>
              </a:solidFill>
            </a:endParaRPr>
          </a:p>
        </p:txBody>
      </p:sp>
      <p:sp>
        <p:nvSpPr>
          <p:cNvPr id="1543" name="Google Shape;1543;p3"/>
          <p:cNvSpPr txBox="1"/>
          <p:nvPr/>
        </p:nvSpPr>
        <p:spPr>
          <a:xfrm>
            <a:off x="6189851" y="2581593"/>
            <a:ext cx="25062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1C4587"/>
                </a:solidFill>
                <a:latin typeface="Itim"/>
                <a:ea typeface="Itim"/>
                <a:cs typeface="Itim"/>
                <a:sym typeface="Itim"/>
              </a:rPr>
              <a:t>Cubículo</a:t>
            </a:r>
            <a:endParaRPr b="1" sz="2000">
              <a:solidFill>
                <a:srgbClr val="1C4587"/>
              </a:solidFill>
              <a:latin typeface="Itim"/>
              <a:ea typeface="Itim"/>
              <a:cs typeface="Itim"/>
              <a:sym typeface="Itim"/>
            </a:endParaRPr>
          </a:p>
        </p:txBody>
      </p:sp>
      <p:sp>
        <p:nvSpPr>
          <p:cNvPr id="1544" name="Google Shape;1544;p3"/>
          <p:cNvSpPr txBox="1"/>
          <p:nvPr/>
        </p:nvSpPr>
        <p:spPr>
          <a:xfrm>
            <a:off x="493412" y="2582784"/>
            <a:ext cx="2506200" cy="40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1C4587"/>
                </a:solidFill>
                <a:latin typeface="Itim"/>
                <a:ea typeface="Itim"/>
                <a:cs typeface="Itim"/>
                <a:sym typeface="Itim"/>
              </a:rPr>
              <a:t>Tutor: </a:t>
            </a:r>
            <a:endParaRPr b="1" sz="2000">
              <a:solidFill>
                <a:srgbClr val="1C4587"/>
              </a:solidFill>
              <a:latin typeface="Itim"/>
              <a:ea typeface="Itim"/>
              <a:cs typeface="Itim"/>
              <a:sym typeface="Itim"/>
            </a:endParaRPr>
          </a:p>
        </p:txBody>
      </p:sp>
      <p:sp>
        <p:nvSpPr>
          <p:cNvPr id="1545" name="Google Shape;1545;p3"/>
          <p:cNvSpPr txBox="1"/>
          <p:nvPr/>
        </p:nvSpPr>
        <p:spPr>
          <a:xfrm>
            <a:off x="6189851" y="3022025"/>
            <a:ext cx="2506200" cy="572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600">
                <a:solidFill>
                  <a:srgbClr val="000000"/>
                </a:solidFill>
              </a:rPr>
              <a:t>Ubicación y horario de atención </a:t>
            </a:r>
            <a:endParaRPr sz="1600">
              <a:solidFill>
                <a:srgbClr val="000000"/>
              </a:solidFill>
            </a:endParaRPr>
          </a:p>
        </p:txBody>
      </p:sp>
      <p:sp>
        <p:nvSpPr>
          <p:cNvPr id="1546" name="Google Shape;1546;p3"/>
          <p:cNvSpPr txBox="1"/>
          <p:nvPr/>
        </p:nvSpPr>
        <p:spPr>
          <a:xfrm>
            <a:off x="1882650" y="4506300"/>
            <a:ext cx="5641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1400" u="none" cap="none" strike="noStrike">
                <a:solidFill>
                  <a:srgbClr val="1C4587"/>
                </a:solidFill>
                <a:latin typeface="Lexend"/>
                <a:ea typeface="Lexend"/>
                <a:cs typeface="Lexend"/>
                <a:sym typeface="Lexend"/>
              </a:rPr>
              <a:t>Obregón</a:t>
            </a:r>
            <a:r>
              <a:rPr b="1" i="0" lang="en" sz="1400" u="none" cap="none" strike="noStrike">
                <a:solidFill>
                  <a:srgbClr val="000000"/>
                </a:solidFill>
                <a:latin typeface="Lexend"/>
                <a:ea typeface="Lexend"/>
                <a:cs typeface="Lexend"/>
                <a:sym typeface="Lexend"/>
              </a:rPr>
              <a:t> /  </a:t>
            </a:r>
            <a:r>
              <a:rPr b="1" i="0" lang="en" sz="1400" u="none" cap="none" strike="noStrike">
                <a:solidFill>
                  <a:srgbClr val="1C4587"/>
                </a:solidFill>
                <a:latin typeface="Lexend"/>
                <a:ea typeface="Lexend"/>
                <a:cs typeface="Lexend"/>
                <a:sym typeface="Lexend"/>
              </a:rPr>
              <a:t>Navojoa /  Guaymas /  Empalme </a:t>
            </a:r>
            <a:endParaRPr b="1" i="0" sz="1400" u="none" cap="none" strike="noStrike">
              <a:solidFill>
                <a:srgbClr val="1C4587"/>
              </a:solidFill>
              <a:latin typeface="Lexend"/>
              <a:ea typeface="Lexend"/>
              <a:cs typeface="Lexend"/>
              <a:sym typeface="Lexend"/>
            </a:endParaRPr>
          </a:p>
        </p:txBody>
      </p:sp>
      <p:sp>
        <p:nvSpPr>
          <p:cNvPr id="1547" name="Google Shape;1547;p3"/>
          <p:cNvSpPr/>
          <p:nvPr/>
        </p:nvSpPr>
        <p:spPr>
          <a:xfrm>
            <a:off x="-123050" y="4856375"/>
            <a:ext cx="9499500" cy="360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8" name="Google Shape;1548;p3"/>
          <p:cNvPicPr preferRelativeResize="0"/>
          <p:nvPr/>
        </p:nvPicPr>
        <p:blipFill>
          <a:blip r:embed="rId3">
            <a:alphaModFix/>
          </a:blip>
          <a:stretch>
            <a:fillRect/>
          </a:stretch>
        </p:blipFill>
        <p:spPr>
          <a:xfrm>
            <a:off x="3265575" y="1828363"/>
            <a:ext cx="2216087" cy="22160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5"/>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
          <p:cNvSpPr txBox="1"/>
          <p:nvPr>
            <p:ph type="title"/>
          </p:nvPr>
        </p:nvSpPr>
        <p:spPr>
          <a:xfrm>
            <a:off x="805475" y="577575"/>
            <a:ext cx="3648000" cy="755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sz="3900">
                <a:latin typeface="Lexend"/>
                <a:ea typeface="Lexend"/>
                <a:cs typeface="Lexend"/>
                <a:sym typeface="Lexend"/>
              </a:rPr>
              <a:t>www.itson.mx</a:t>
            </a:r>
            <a:endParaRPr sz="3900">
              <a:latin typeface="Lexend"/>
              <a:ea typeface="Lexend"/>
              <a:cs typeface="Lexend"/>
              <a:sym typeface="Lexend"/>
            </a:endParaRPr>
          </a:p>
        </p:txBody>
      </p:sp>
      <p:sp>
        <p:nvSpPr>
          <p:cNvPr id="1555" name="Google Shape;1555;p5"/>
          <p:cNvSpPr txBox="1"/>
          <p:nvPr>
            <p:ph idx="4294967295" type="subTitle"/>
          </p:nvPr>
        </p:nvSpPr>
        <p:spPr>
          <a:xfrm>
            <a:off x="5071950" y="1178400"/>
            <a:ext cx="3648000" cy="2786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2"/>
              </a:buClr>
              <a:buSzPts val="2800"/>
              <a:buFont typeface="Arial"/>
              <a:buNone/>
            </a:pPr>
            <a:r>
              <a:rPr i="0" lang="en" sz="1500" u="none" cap="none" strike="noStrike">
                <a:solidFill>
                  <a:srgbClr val="333333"/>
                </a:solidFill>
                <a:latin typeface="Lexend"/>
                <a:ea typeface="Lexend"/>
                <a:cs typeface="Lexend"/>
                <a:sym typeface="Lexend"/>
              </a:rPr>
              <a:t>En la página institucional podrás encontrar información de primera mano, sobre los programas, servicios, noticias, historia de la universidad, trámites, información de cada carrera, ubicación de los responsables de carrera, así como la agenda universitaria con todo lo que acontece mes con mes en la universidad. </a:t>
            </a:r>
            <a:endParaRPr i="0" sz="1500" u="none" cap="none" strike="noStrike">
              <a:solidFill>
                <a:srgbClr val="333333"/>
              </a:solidFill>
              <a:latin typeface="Lexend"/>
              <a:ea typeface="Lexend"/>
              <a:cs typeface="Lexend"/>
              <a:sym typeface="Lexend"/>
            </a:endParaRPr>
          </a:p>
          <a:p>
            <a:pPr indent="0" lvl="0" marL="0" marR="0" rtl="0" algn="just">
              <a:lnSpc>
                <a:spcPct val="100000"/>
              </a:lnSpc>
              <a:spcBef>
                <a:spcPts val="0"/>
              </a:spcBef>
              <a:spcAft>
                <a:spcPts val="0"/>
              </a:spcAft>
              <a:buClr>
                <a:schemeClr val="dk2"/>
              </a:buClr>
              <a:buSzPts val="2800"/>
              <a:buFont typeface="Arial"/>
              <a:buNone/>
            </a:pPr>
            <a:r>
              <a:rPr i="0" lang="en" sz="1500" u="none" cap="none" strike="noStrike">
                <a:solidFill>
                  <a:srgbClr val="333333"/>
                </a:solidFill>
                <a:latin typeface="Lexend"/>
                <a:ea typeface="Lexend"/>
                <a:cs typeface="Lexend"/>
                <a:sym typeface="Lexend"/>
              </a:rPr>
              <a:t>Quieres más información, utiliza el buscador de tu página</a:t>
            </a:r>
            <a:r>
              <a:rPr b="0" i="0" lang="en" sz="1600" u="none" cap="none" strike="noStrike">
                <a:solidFill>
                  <a:srgbClr val="333333"/>
                </a:solidFill>
                <a:latin typeface="Itim"/>
                <a:ea typeface="Itim"/>
                <a:cs typeface="Itim"/>
                <a:sym typeface="Itim"/>
              </a:rPr>
              <a:t>. </a:t>
            </a:r>
            <a:endParaRPr b="0" i="0" sz="1600" u="none" cap="none" strike="noStrike">
              <a:solidFill>
                <a:srgbClr val="333333"/>
              </a:solidFill>
              <a:latin typeface="Itim"/>
              <a:ea typeface="Itim"/>
              <a:cs typeface="Itim"/>
              <a:sym typeface="Itim"/>
            </a:endParaRPr>
          </a:p>
        </p:txBody>
      </p:sp>
      <p:pic>
        <p:nvPicPr>
          <p:cNvPr id="1556" name="Google Shape;1556;p5"/>
          <p:cNvPicPr preferRelativeResize="0"/>
          <p:nvPr/>
        </p:nvPicPr>
        <p:blipFill rotWithShape="1">
          <a:blip r:embed="rId3">
            <a:alphaModFix/>
          </a:blip>
          <a:srcRect b="0" l="0" r="0" t="0"/>
          <a:stretch/>
        </p:blipFill>
        <p:spPr>
          <a:xfrm rot="-4040401">
            <a:off x="8156766" y="4127390"/>
            <a:ext cx="626114" cy="486975"/>
          </a:xfrm>
          <a:prstGeom prst="rect">
            <a:avLst/>
          </a:prstGeom>
          <a:noFill/>
          <a:ln>
            <a:noFill/>
          </a:ln>
        </p:spPr>
      </p:pic>
      <p:sp>
        <p:nvSpPr>
          <p:cNvPr id="1557" name="Google Shape;1557;p5"/>
          <p:cNvSpPr txBox="1"/>
          <p:nvPr/>
        </p:nvSpPr>
        <p:spPr>
          <a:xfrm>
            <a:off x="4954650" y="4116925"/>
            <a:ext cx="38826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 sz="2100" u="sng" cap="none" strike="noStrike">
                <a:solidFill>
                  <a:schemeClr val="hlink"/>
                </a:solidFill>
                <a:latin typeface="Lexend"/>
                <a:ea typeface="Lexend"/>
                <a:cs typeface="Lexend"/>
                <a:sym typeface="Lexend"/>
                <a:hlinkClick r:id="rId4"/>
              </a:rPr>
              <a:t>www.itson.mx</a:t>
            </a:r>
            <a:endParaRPr b="1" i="0" sz="2100" u="none" cap="none" strike="noStrike">
              <a:solidFill>
                <a:schemeClr val="dk1"/>
              </a:solidFill>
              <a:latin typeface="Lexend"/>
              <a:ea typeface="Lexend"/>
              <a:cs typeface="Lexend"/>
              <a:sym typeface="Lexend"/>
            </a:endParaRPr>
          </a:p>
        </p:txBody>
      </p:sp>
      <p:pic>
        <p:nvPicPr>
          <p:cNvPr id="1558" name="Google Shape;1558;p5"/>
          <p:cNvPicPr preferRelativeResize="0"/>
          <p:nvPr/>
        </p:nvPicPr>
        <p:blipFill rotWithShape="1">
          <a:blip r:embed="rId5">
            <a:alphaModFix/>
          </a:blip>
          <a:srcRect b="4442" l="0" r="0" t="7938"/>
          <a:stretch/>
        </p:blipFill>
        <p:spPr>
          <a:xfrm>
            <a:off x="278450" y="1431425"/>
            <a:ext cx="4511349" cy="268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6"/>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
          <p:cNvSpPr txBox="1"/>
          <p:nvPr>
            <p:ph type="title"/>
          </p:nvPr>
        </p:nvSpPr>
        <p:spPr>
          <a:xfrm>
            <a:off x="947250" y="536544"/>
            <a:ext cx="2808000" cy="755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solidFill>
                  <a:schemeClr val="hlink"/>
                </a:solidFill>
                <a:uFill>
                  <a:noFill/>
                </a:uFill>
                <a:latin typeface="Lexend"/>
                <a:ea typeface="Lexend"/>
                <a:cs typeface="Lexend"/>
                <a:sym typeface="Lexend"/>
                <a:hlinkClick r:id="rId3"/>
              </a:rPr>
              <a:t>CIA</a:t>
            </a:r>
            <a:endParaRPr>
              <a:latin typeface="Lexend"/>
              <a:ea typeface="Lexend"/>
              <a:cs typeface="Lexend"/>
              <a:sym typeface="Lexend"/>
            </a:endParaRPr>
          </a:p>
        </p:txBody>
      </p:sp>
      <p:sp>
        <p:nvSpPr>
          <p:cNvPr id="1565" name="Google Shape;1565;p6"/>
          <p:cNvSpPr txBox="1"/>
          <p:nvPr>
            <p:ph idx="1" type="body"/>
          </p:nvPr>
        </p:nvSpPr>
        <p:spPr>
          <a:xfrm>
            <a:off x="164075" y="1339425"/>
            <a:ext cx="4271700" cy="41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200"/>
              <a:buNone/>
            </a:pPr>
            <a:r>
              <a:rPr i="1" lang="en">
                <a:solidFill>
                  <a:schemeClr val="dk1"/>
                </a:solidFill>
                <a:latin typeface="Lexend"/>
                <a:ea typeface="Lexend"/>
                <a:cs typeface="Lexend"/>
                <a:sym typeface="Lexend"/>
              </a:rPr>
              <a:t>Centro de Información Académica</a:t>
            </a:r>
            <a:endParaRPr i="1">
              <a:solidFill>
                <a:schemeClr val="dk1"/>
              </a:solidFill>
              <a:latin typeface="Lexend"/>
              <a:ea typeface="Lexend"/>
              <a:cs typeface="Lexend"/>
              <a:sym typeface="Lexend"/>
            </a:endParaRPr>
          </a:p>
        </p:txBody>
      </p:sp>
      <p:sp>
        <p:nvSpPr>
          <p:cNvPr id="1566" name="Google Shape;1566;p6"/>
          <p:cNvSpPr txBox="1"/>
          <p:nvPr>
            <p:ph idx="1" type="body"/>
          </p:nvPr>
        </p:nvSpPr>
        <p:spPr>
          <a:xfrm>
            <a:off x="430800" y="1752825"/>
            <a:ext cx="3840900" cy="2771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rPr lang="en" sz="1700">
                <a:latin typeface="Lexend"/>
                <a:ea typeface="Lexend"/>
                <a:cs typeface="Lexend"/>
                <a:sym typeface="Lexend"/>
              </a:rPr>
              <a:t>En la plataforma del CIA podrás consultar entre muchas cosas, tu horario, avance academico, hacer trámites virtuales, dar de alta el seguro facultativo.  </a:t>
            </a:r>
            <a:endParaRPr sz="1700">
              <a:latin typeface="Lexend"/>
              <a:ea typeface="Lexend"/>
              <a:cs typeface="Lexend"/>
              <a:sym typeface="Lexend"/>
            </a:endParaRPr>
          </a:p>
          <a:p>
            <a:pPr indent="0" lvl="0" marL="0" rtl="0" algn="just">
              <a:lnSpc>
                <a:spcPct val="115000"/>
              </a:lnSpc>
              <a:spcBef>
                <a:spcPts val="1600"/>
              </a:spcBef>
              <a:spcAft>
                <a:spcPts val="1600"/>
              </a:spcAft>
              <a:buSzPts val="1200"/>
              <a:buNone/>
            </a:pPr>
            <a:r>
              <a:rPr lang="en" sz="1700">
                <a:latin typeface="Lexend"/>
                <a:ea typeface="Lexend"/>
                <a:cs typeface="Lexend"/>
                <a:sym typeface="Lexend"/>
              </a:rPr>
              <a:t>Y cada semestre hacer tu carga académica, es decir inscribirte y hacer tu lista de previsiones.</a:t>
            </a:r>
            <a:r>
              <a:rPr lang="en" sz="1800">
                <a:latin typeface="Lexend"/>
                <a:ea typeface="Lexend"/>
                <a:cs typeface="Lexend"/>
                <a:sym typeface="Lexend"/>
              </a:rPr>
              <a:t> </a:t>
            </a:r>
            <a:endParaRPr sz="1800">
              <a:latin typeface="Lexend"/>
              <a:ea typeface="Lexend"/>
              <a:cs typeface="Lexend"/>
              <a:sym typeface="Lexend"/>
            </a:endParaRPr>
          </a:p>
        </p:txBody>
      </p:sp>
      <p:pic>
        <p:nvPicPr>
          <p:cNvPr id="1567" name="Google Shape;1567;p6"/>
          <p:cNvPicPr preferRelativeResize="0"/>
          <p:nvPr/>
        </p:nvPicPr>
        <p:blipFill rotWithShape="1">
          <a:blip r:embed="rId4">
            <a:alphaModFix/>
          </a:blip>
          <a:srcRect b="0" l="0" r="0" t="0"/>
          <a:stretch/>
        </p:blipFill>
        <p:spPr>
          <a:xfrm rot="-4040401">
            <a:off x="3270366" y="670915"/>
            <a:ext cx="626114" cy="486975"/>
          </a:xfrm>
          <a:prstGeom prst="rect">
            <a:avLst/>
          </a:prstGeom>
          <a:noFill/>
          <a:ln>
            <a:noFill/>
          </a:ln>
        </p:spPr>
      </p:pic>
      <p:sp>
        <p:nvSpPr>
          <p:cNvPr id="1568" name="Google Shape;1568;p6"/>
          <p:cNvSpPr txBox="1"/>
          <p:nvPr>
            <p:ph idx="1" type="body"/>
          </p:nvPr>
        </p:nvSpPr>
        <p:spPr>
          <a:xfrm>
            <a:off x="4764388" y="3838650"/>
            <a:ext cx="3923700" cy="624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200"/>
              <a:buNone/>
            </a:pPr>
            <a:r>
              <a:rPr b="1" i="1" lang="en" sz="1400">
                <a:solidFill>
                  <a:srgbClr val="1D5C77"/>
                </a:solidFill>
                <a:latin typeface="Lexend"/>
                <a:ea typeface="Lexend"/>
                <a:cs typeface="Lexend"/>
                <a:sym typeface="Lexend"/>
              </a:rPr>
              <a:t>Recuerda que tu ID y contraseña es muy importante, pues con ella accedes a CIA. </a:t>
            </a:r>
            <a:endParaRPr b="1" i="1" sz="1400">
              <a:solidFill>
                <a:srgbClr val="1D5C77"/>
              </a:solidFill>
              <a:latin typeface="Lexend"/>
              <a:ea typeface="Lexend"/>
              <a:cs typeface="Lexend"/>
              <a:sym typeface="Lexend"/>
            </a:endParaRPr>
          </a:p>
        </p:txBody>
      </p:sp>
      <p:pic>
        <p:nvPicPr>
          <p:cNvPr id="1569" name="Google Shape;1569;p6"/>
          <p:cNvPicPr preferRelativeResize="0"/>
          <p:nvPr/>
        </p:nvPicPr>
        <p:blipFill rotWithShape="1">
          <a:blip r:embed="rId5">
            <a:alphaModFix/>
          </a:blip>
          <a:srcRect b="10561" l="12486" r="15916" t="7886"/>
          <a:stretch/>
        </p:blipFill>
        <p:spPr>
          <a:xfrm>
            <a:off x="4986600" y="1085525"/>
            <a:ext cx="3479276" cy="2641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7"/>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7"/>
          <p:cNvSpPr txBox="1"/>
          <p:nvPr>
            <p:ph idx="1" type="subTitle"/>
          </p:nvPr>
        </p:nvSpPr>
        <p:spPr>
          <a:xfrm>
            <a:off x="4297725" y="1359850"/>
            <a:ext cx="4440300" cy="1571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en">
                <a:solidFill>
                  <a:srgbClr val="333333"/>
                </a:solidFill>
                <a:latin typeface="Lexend"/>
                <a:ea typeface="Lexend"/>
                <a:cs typeface="Lexend"/>
                <a:sym typeface="Lexend"/>
              </a:rPr>
              <a:t>Es el sistema que utiliza ITSON para administrar el proceso enseñanza- aprendizaje en la modalidad de educación a distancia, se puede considerar como el aula virtual desde donde se imparten las clases por internet.​</a:t>
            </a:r>
            <a:endParaRPr>
              <a:solidFill>
                <a:srgbClr val="333333"/>
              </a:solidFill>
              <a:latin typeface="Lexend"/>
              <a:ea typeface="Lexend"/>
              <a:cs typeface="Lexend"/>
              <a:sym typeface="Lexend"/>
            </a:endParaRPr>
          </a:p>
          <a:p>
            <a:pPr indent="0" lvl="0" marL="0" rtl="0" algn="l">
              <a:lnSpc>
                <a:spcPct val="100000"/>
              </a:lnSpc>
              <a:spcBef>
                <a:spcPts val="0"/>
              </a:spcBef>
              <a:spcAft>
                <a:spcPts val="0"/>
              </a:spcAft>
              <a:buSzPts val="2800"/>
              <a:buNone/>
            </a:pPr>
            <a:r>
              <a:t/>
            </a:r>
            <a:endParaRPr sz="1800">
              <a:solidFill>
                <a:srgbClr val="333333"/>
              </a:solidFill>
              <a:latin typeface="Itim"/>
              <a:ea typeface="Itim"/>
              <a:cs typeface="Itim"/>
              <a:sym typeface="Itim"/>
            </a:endParaRPr>
          </a:p>
          <a:p>
            <a:pPr indent="0" lvl="0" marL="0" rtl="0" algn="ctr">
              <a:lnSpc>
                <a:spcPct val="100000"/>
              </a:lnSpc>
              <a:spcBef>
                <a:spcPts val="0"/>
              </a:spcBef>
              <a:spcAft>
                <a:spcPts val="0"/>
              </a:spcAft>
              <a:buSzPts val="2800"/>
              <a:buNone/>
            </a:pPr>
            <a:r>
              <a:rPr b="1" i="1" lang="en" sz="1500">
                <a:solidFill>
                  <a:srgbClr val="333333"/>
                </a:solidFill>
                <a:latin typeface="Lexend"/>
                <a:ea typeface="Lexend"/>
                <a:cs typeface="Lexend"/>
                <a:sym typeface="Lexend"/>
              </a:rPr>
              <a:t>Si necesitas apoyo en plataforma Ivirtual, el contacto es: </a:t>
            </a:r>
            <a:endParaRPr b="1" i="1" sz="1500">
              <a:solidFill>
                <a:srgbClr val="333333"/>
              </a:solidFill>
              <a:latin typeface="Lexend"/>
              <a:ea typeface="Lexend"/>
              <a:cs typeface="Lexend"/>
              <a:sym typeface="Lexend"/>
            </a:endParaRPr>
          </a:p>
          <a:p>
            <a:pPr indent="0" lvl="0" marL="0" rtl="0" algn="ctr">
              <a:lnSpc>
                <a:spcPct val="100000"/>
              </a:lnSpc>
              <a:spcBef>
                <a:spcPts val="0"/>
              </a:spcBef>
              <a:spcAft>
                <a:spcPts val="0"/>
              </a:spcAft>
              <a:buSzPts val="2800"/>
              <a:buNone/>
            </a:pPr>
            <a:r>
              <a:t/>
            </a:r>
            <a:endParaRPr b="1" i="1" sz="1500">
              <a:solidFill>
                <a:srgbClr val="333333"/>
              </a:solidFill>
              <a:latin typeface="Lexend"/>
              <a:ea typeface="Lexend"/>
              <a:cs typeface="Lexend"/>
              <a:sym typeface="Lexend"/>
            </a:endParaRPr>
          </a:p>
          <a:p>
            <a:pPr indent="0" lvl="0" marL="0" rtl="0" algn="ctr">
              <a:lnSpc>
                <a:spcPct val="100000"/>
              </a:lnSpc>
              <a:spcBef>
                <a:spcPts val="0"/>
              </a:spcBef>
              <a:spcAft>
                <a:spcPts val="0"/>
              </a:spcAft>
              <a:buSzPts val="2800"/>
              <a:buNone/>
            </a:pPr>
            <a:r>
              <a:rPr lang="en" sz="1800" u="sng">
                <a:solidFill>
                  <a:schemeClr val="hlink"/>
                </a:solidFill>
                <a:latin typeface="Lexend"/>
                <a:ea typeface="Lexend"/>
                <a:cs typeface="Lexend"/>
                <a:sym typeface="Lexend"/>
                <a:hlinkClick r:id="rId3"/>
              </a:rPr>
              <a:t>martin.escobar@itson.edu.mx</a:t>
            </a:r>
            <a:r>
              <a:rPr lang="en" sz="1800">
                <a:solidFill>
                  <a:srgbClr val="333333"/>
                </a:solidFill>
                <a:latin typeface="Lexend"/>
                <a:ea typeface="Lexend"/>
                <a:cs typeface="Lexend"/>
                <a:sym typeface="Lexend"/>
              </a:rPr>
              <a:t>  </a:t>
            </a:r>
            <a:endParaRPr sz="1800">
              <a:solidFill>
                <a:srgbClr val="333333"/>
              </a:solidFill>
              <a:latin typeface="Lexend"/>
              <a:ea typeface="Lexend"/>
              <a:cs typeface="Lexend"/>
              <a:sym typeface="Lexend"/>
            </a:endParaRPr>
          </a:p>
        </p:txBody>
      </p:sp>
      <p:sp>
        <p:nvSpPr>
          <p:cNvPr id="1576" name="Google Shape;1576;p7"/>
          <p:cNvSpPr txBox="1"/>
          <p:nvPr/>
        </p:nvSpPr>
        <p:spPr>
          <a:xfrm rot="-449">
            <a:off x="4145023" y="457506"/>
            <a:ext cx="4593000" cy="70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5500" cap="none" strike="noStrike">
                <a:solidFill>
                  <a:schemeClr val="hlink"/>
                </a:solidFill>
                <a:uFill>
                  <a:noFill/>
                </a:uFill>
                <a:latin typeface="Lexend"/>
                <a:ea typeface="Lexend"/>
                <a:cs typeface="Lexend"/>
                <a:sym typeface="Lexend"/>
                <a:hlinkClick r:id="rId4"/>
              </a:rPr>
              <a:t>IVirtual</a:t>
            </a:r>
            <a:endParaRPr b="1" i="0" sz="5500" cap="none" strike="noStrike">
              <a:solidFill>
                <a:schemeClr val="dk1"/>
              </a:solidFill>
              <a:latin typeface="Lexend"/>
              <a:ea typeface="Lexend"/>
              <a:cs typeface="Lexend"/>
              <a:sym typeface="Lexend"/>
            </a:endParaRPr>
          </a:p>
        </p:txBody>
      </p:sp>
      <p:pic>
        <p:nvPicPr>
          <p:cNvPr id="1577" name="Google Shape;1577;p7"/>
          <p:cNvPicPr preferRelativeResize="0"/>
          <p:nvPr/>
        </p:nvPicPr>
        <p:blipFill rotWithShape="1">
          <a:blip r:embed="rId5">
            <a:alphaModFix/>
          </a:blip>
          <a:srcRect b="0" l="0" r="0" t="0"/>
          <a:stretch/>
        </p:blipFill>
        <p:spPr>
          <a:xfrm rot="-4040440">
            <a:off x="7938191" y="642297"/>
            <a:ext cx="561692" cy="436858"/>
          </a:xfrm>
          <a:prstGeom prst="rect">
            <a:avLst/>
          </a:prstGeom>
          <a:noFill/>
          <a:ln>
            <a:noFill/>
          </a:ln>
        </p:spPr>
      </p:pic>
      <p:pic>
        <p:nvPicPr>
          <p:cNvPr id="1578" name="Google Shape;1578;p7"/>
          <p:cNvPicPr preferRelativeResize="0"/>
          <p:nvPr/>
        </p:nvPicPr>
        <p:blipFill rotWithShape="1">
          <a:blip r:embed="rId6">
            <a:alphaModFix/>
          </a:blip>
          <a:srcRect b="0" l="0" r="0" t="9338"/>
          <a:stretch/>
        </p:blipFill>
        <p:spPr>
          <a:xfrm>
            <a:off x="210550" y="457200"/>
            <a:ext cx="3636823" cy="2197674"/>
          </a:xfrm>
          <a:prstGeom prst="rect">
            <a:avLst/>
          </a:prstGeom>
          <a:noFill/>
          <a:ln>
            <a:noFill/>
          </a:ln>
        </p:spPr>
      </p:pic>
      <p:pic>
        <p:nvPicPr>
          <p:cNvPr id="1579" name="Google Shape;1579;p7"/>
          <p:cNvPicPr preferRelativeResize="0"/>
          <p:nvPr/>
        </p:nvPicPr>
        <p:blipFill rotWithShape="1">
          <a:blip r:embed="rId7">
            <a:alphaModFix/>
          </a:blip>
          <a:srcRect b="4944" l="0" r="0" t="8460"/>
          <a:stretch/>
        </p:blipFill>
        <p:spPr>
          <a:xfrm>
            <a:off x="210550" y="2841304"/>
            <a:ext cx="3636823" cy="19689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10"/>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0"/>
          <p:cNvSpPr txBox="1"/>
          <p:nvPr>
            <p:ph type="title"/>
          </p:nvPr>
        </p:nvSpPr>
        <p:spPr>
          <a:xfrm>
            <a:off x="4214375" y="1732725"/>
            <a:ext cx="4243200" cy="2811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4200"/>
              <a:buNone/>
            </a:pPr>
            <a:r>
              <a:rPr lang="en">
                <a:latin typeface="Lexend"/>
                <a:ea typeface="Lexend"/>
                <a:cs typeface="Lexend"/>
                <a:sym typeface="Lexend"/>
              </a:rPr>
              <a:t>Biblioteca física y virtual</a:t>
            </a:r>
            <a:endParaRPr>
              <a:latin typeface="Lexend"/>
              <a:ea typeface="Lexend"/>
              <a:cs typeface="Lexend"/>
              <a:sym typeface="Lexend"/>
            </a:endParaRPr>
          </a:p>
        </p:txBody>
      </p:sp>
      <p:sp>
        <p:nvSpPr>
          <p:cNvPr id="1586" name="Google Shape;1586;p10"/>
          <p:cNvSpPr/>
          <p:nvPr/>
        </p:nvSpPr>
        <p:spPr>
          <a:xfrm>
            <a:off x="-123050" y="4856375"/>
            <a:ext cx="9499500" cy="360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7" name="Google Shape;1587;p10"/>
          <p:cNvPicPr preferRelativeResize="0"/>
          <p:nvPr/>
        </p:nvPicPr>
        <p:blipFill>
          <a:blip r:embed="rId3">
            <a:alphaModFix/>
          </a:blip>
          <a:stretch>
            <a:fillRect/>
          </a:stretch>
        </p:blipFill>
        <p:spPr>
          <a:xfrm>
            <a:off x="246800" y="1732725"/>
            <a:ext cx="3157574" cy="3157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52"/>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2"/>
          <p:cNvSpPr/>
          <p:nvPr/>
        </p:nvSpPr>
        <p:spPr>
          <a:xfrm>
            <a:off x="-41100" y="1237275"/>
            <a:ext cx="9220500" cy="3306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2"/>
          <p:cNvSpPr txBox="1"/>
          <p:nvPr>
            <p:ph type="title"/>
          </p:nvPr>
        </p:nvSpPr>
        <p:spPr>
          <a:xfrm>
            <a:off x="720000" y="463800"/>
            <a:ext cx="7704000" cy="360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solidFill>
                  <a:schemeClr val="hlink"/>
                </a:solidFill>
                <a:uFill>
                  <a:noFill/>
                </a:uFill>
                <a:latin typeface="Lexend"/>
                <a:ea typeface="Lexend"/>
                <a:cs typeface="Lexend"/>
                <a:sym typeface="Lexend"/>
                <a:hlinkClick r:id="rId3"/>
              </a:rPr>
              <a:t>Bibliotecas ITSON</a:t>
            </a:r>
            <a:endParaRPr>
              <a:latin typeface="Lexend"/>
              <a:ea typeface="Lexend"/>
              <a:cs typeface="Lexend"/>
              <a:sym typeface="Lexend"/>
            </a:endParaRPr>
          </a:p>
        </p:txBody>
      </p:sp>
      <p:sp>
        <p:nvSpPr>
          <p:cNvPr id="1595" name="Google Shape;1595;p52"/>
          <p:cNvSpPr txBox="1"/>
          <p:nvPr/>
        </p:nvSpPr>
        <p:spPr>
          <a:xfrm>
            <a:off x="39825" y="4544125"/>
            <a:ext cx="1660200" cy="29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pic>
        <p:nvPicPr>
          <p:cNvPr id="1596" name="Google Shape;1596;p52"/>
          <p:cNvPicPr preferRelativeResize="0"/>
          <p:nvPr/>
        </p:nvPicPr>
        <p:blipFill rotWithShape="1">
          <a:blip r:embed="rId4">
            <a:alphaModFix/>
          </a:blip>
          <a:srcRect b="1251" l="2142" r="1341" t="997"/>
          <a:stretch/>
        </p:blipFill>
        <p:spPr>
          <a:xfrm>
            <a:off x="202575" y="1815900"/>
            <a:ext cx="1454300" cy="2355525"/>
          </a:xfrm>
          <a:prstGeom prst="rect">
            <a:avLst/>
          </a:prstGeom>
          <a:noFill/>
          <a:ln>
            <a:noFill/>
          </a:ln>
        </p:spPr>
      </p:pic>
      <p:pic>
        <p:nvPicPr>
          <p:cNvPr id="1597" name="Google Shape;1597;p52"/>
          <p:cNvPicPr preferRelativeResize="0"/>
          <p:nvPr/>
        </p:nvPicPr>
        <p:blipFill rotWithShape="1">
          <a:blip r:embed="rId5">
            <a:alphaModFix/>
          </a:blip>
          <a:srcRect b="1242" l="1505" r="1369" t="1660"/>
          <a:stretch/>
        </p:blipFill>
        <p:spPr>
          <a:xfrm>
            <a:off x="2073925" y="1806175"/>
            <a:ext cx="1432800" cy="2355525"/>
          </a:xfrm>
          <a:prstGeom prst="rect">
            <a:avLst/>
          </a:prstGeom>
          <a:noFill/>
          <a:ln>
            <a:noFill/>
          </a:ln>
        </p:spPr>
      </p:pic>
      <p:sp>
        <p:nvSpPr>
          <p:cNvPr id="1598" name="Google Shape;1598;p52"/>
          <p:cNvSpPr txBox="1"/>
          <p:nvPr/>
        </p:nvSpPr>
        <p:spPr>
          <a:xfrm>
            <a:off x="3661050" y="4502487"/>
            <a:ext cx="1821900" cy="44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sp>
        <p:nvSpPr>
          <p:cNvPr id="1599" name="Google Shape;1599;p52"/>
          <p:cNvSpPr txBox="1"/>
          <p:nvPr/>
        </p:nvSpPr>
        <p:spPr>
          <a:xfrm>
            <a:off x="2023100" y="4544177"/>
            <a:ext cx="15324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pic>
        <p:nvPicPr>
          <p:cNvPr id="1600" name="Google Shape;1600;p52"/>
          <p:cNvPicPr preferRelativeResize="0"/>
          <p:nvPr/>
        </p:nvPicPr>
        <p:blipFill rotWithShape="1">
          <a:blip r:embed="rId6">
            <a:alphaModFix/>
          </a:blip>
          <a:srcRect b="826" l="1850" r="1782" t="835"/>
          <a:stretch/>
        </p:blipFill>
        <p:spPr>
          <a:xfrm>
            <a:off x="3874225" y="1796150"/>
            <a:ext cx="1380750" cy="2385650"/>
          </a:xfrm>
          <a:prstGeom prst="rect">
            <a:avLst/>
          </a:prstGeom>
          <a:noFill/>
          <a:ln>
            <a:noFill/>
          </a:ln>
        </p:spPr>
      </p:pic>
      <p:pic>
        <p:nvPicPr>
          <p:cNvPr id="1601" name="Google Shape;1601;p52"/>
          <p:cNvPicPr preferRelativeResize="0"/>
          <p:nvPr/>
        </p:nvPicPr>
        <p:blipFill rotWithShape="1">
          <a:blip r:embed="rId7">
            <a:alphaModFix/>
          </a:blip>
          <a:srcRect b="1964" l="1946" r="1676" t="1267"/>
          <a:stretch/>
        </p:blipFill>
        <p:spPr>
          <a:xfrm>
            <a:off x="5763275" y="1826275"/>
            <a:ext cx="1380750" cy="2308550"/>
          </a:xfrm>
          <a:prstGeom prst="rect">
            <a:avLst/>
          </a:prstGeom>
          <a:noFill/>
          <a:ln>
            <a:noFill/>
          </a:ln>
        </p:spPr>
      </p:pic>
      <p:pic>
        <p:nvPicPr>
          <p:cNvPr id="1602" name="Google Shape;1602;p52"/>
          <p:cNvPicPr preferRelativeResize="0"/>
          <p:nvPr/>
        </p:nvPicPr>
        <p:blipFill rotWithShape="1">
          <a:blip r:embed="rId8">
            <a:alphaModFix/>
          </a:blip>
          <a:srcRect b="1944" l="2865" r="2267" t="2251"/>
          <a:stretch/>
        </p:blipFill>
        <p:spPr>
          <a:xfrm>
            <a:off x="7493600" y="1838250"/>
            <a:ext cx="1399325" cy="2308550"/>
          </a:xfrm>
          <a:prstGeom prst="rect">
            <a:avLst/>
          </a:prstGeom>
          <a:noFill/>
          <a:ln>
            <a:noFill/>
          </a:ln>
        </p:spPr>
      </p:pic>
      <p:pic>
        <p:nvPicPr>
          <p:cNvPr id="1603" name="Google Shape;1603;p52"/>
          <p:cNvPicPr preferRelativeResize="0"/>
          <p:nvPr/>
        </p:nvPicPr>
        <p:blipFill rotWithShape="1">
          <a:blip r:embed="rId9">
            <a:alphaModFix/>
          </a:blip>
          <a:srcRect b="0" l="0" r="0" t="0"/>
          <a:stretch/>
        </p:blipFill>
        <p:spPr>
          <a:xfrm rot="-4040440">
            <a:off x="6414566" y="425372"/>
            <a:ext cx="561692" cy="436858"/>
          </a:xfrm>
          <a:prstGeom prst="rect">
            <a:avLst/>
          </a:prstGeom>
          <a:noFill/>
          <a:ln>
            <a:noFill/>
          </a:ln>
        </p:spPr>
      </p:pic>
      <p:sp>
        <p:nvSpPr>
          <p:cNvPr id="1604" name="Google Shape;1604;p52"/>
          <p:cNvSpPr txBox="1"/>
          <p:nvPr/>
        </p:nvSpPr>
        <p:spPr>
          <a:xfrm>
            <a:off x="5540700" y="4544178"/>
            <a:ext cx="18219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8am. a 8pm.</a:t>
            </a:r>
            <a:endParaRPr i="0" u="none" cap="none" strike="noStrike">
              <a:solidFill>
                <a:schemeClr val="dk1"/>
              </a:solidFill>
              <a:latin typeface="Lexend"/>
              <a:ea typeface="Lexend"/>
              <a:cs typeface="Lexend"/>
              <a:sym typeface="Lexend"/>
            </a:endParaRPr>
          </a:p>
        </p:txBody>
      </p:sp>
      <p:sp>
        <p:nvSpPr>
          <p:cNvPr id="1605" name="Google Shape;1605;p52"/>
          <p:cNvSpPr txBox="1"/>
          <p:nvPr/>
        </p:nvSpPr>
        <p:spPr>
          <a:xfrm>
            <a:off x="7277875" y="4530676"/>
            <a:ext cx="1821900" cy="387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sp>
        <p:nvSpPr>
          <p:cNvPr id="1606" name="Google Shape;1606;p52"/>
          <p:cNvSpPr txBox="1"/>
          <p:nvPr/>
        </p:nvSpPr>
        <p:spPr>
          <a:xfrm>
            <a:off x="258825"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Náinari</a:t>
            </a:r>
            <a:endParaRPr b="1" i="1" sz="1700" u="none" cap="none" strike="noStrike">
              <a:solidFill>
                <a:schemeClr val="lt1"/>
              </a:solidFill>
              <a:latin typeface="Lexend"/>
              <a:ea typeface="Lexend"/>
              <a:cs typeface="Lexend"/>
              <a:sym typeface="Lexend"/>
            </a:endParaRPr>
          </a:p>
        </p:txBody>
      </p:sp>
      <p:sp>
        <p:nvSpPr>
          <p:cNvPr id="1607" name="Google Shape;1607;p52"/>
          <p:cNvSpPr txBox="1"/>
          <p:nvPr/>
        </p:nvSpPr>
        <p:spPr>
          <a:xfrm>
            <a:off x="2178188"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Centro</a:t>
            </a:r>
            <a:endParaRPr b="1" i="1" sz="1700" u="none" cap="none" strike="noStrike">
              <a:solidFill>
                <a:schemeClr val="lt1"/>
              </a:solidFill>
              <a:latin typeface="Lexend"/>
              <a:ea typeface="Lexend"/>
              <a:cs typeface="Lexend"/>
              <a:sym typeface="Lexend"/>
            </a:endParaRPr>
          </a:p>
        </p:txBody>
      </p:sp>
      <p:sp>
        <p:nvSpPr>
          <p:cNvPr id="1608" name="Google Shape;1608;p52"/>
          <p:cNvSpPr txBox="1"/>
          <p:nvPr/>
        </p:nvSpPr>
        <p:spPr>
          <a:xfrm>
            <a:off x="3947588"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Guaymas </a:t>
            </a:r>
            <a:endParaRPr b="1" i="1" sz="1700" u="none" cap="none" strike="noStrike">
              <a:solidFill>
                <a:schemeClr val="lt1"/>
              </a:solidFill>
              <a:latin typeface="Lexend"/>
              <a:ea typeface="Lexend"/>
              <a:cs typeface="Lexend"/>
              <a:sym typeface="Lexend"/>
            </a:endParaRPr>
          </a:p>
        </p:txBody>
      </p:sp>
      <p:sp>
        <p:nvSpPr>
          <p:cNvPr id="1609" name="Google Shape;1609;p52"/>
          <p:cNvSpPr txBox="1"/>
          <p:nvPr/>
        </p:nvSpPr>
        <p:spPr>
          <a:xfrm>
            <a:off x="5840538"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Empalme</a:t>
            </a:r>
            <a:endParaRPr b="1" i="1" sz="1700" u="none" cap="none" strike="noStrike">
              <a:solidFill>
                <a:schemeClr val="lt1"/>
              </a:solidFill>
              <a:latin typeface="Lexend"/>
              <a:ea typeface="Lexend"/>
              <a:cs typeface="Lexend"/>
              <a:sym typeface="Lexend"/>
            </a:endParaRPr>
          </a:p>
        </p:txBody>
      </p:sp>
      <p:sp>
        <p:nvSpPr>
          <p:cNvPr id="1610" name="Google Shape;1610;p52"/>
          <p:cNvSpPr txBox="1"/>
          <p:nvPr/>
        </p:nvSpPr>
        <p:spPr>
          <a:xfrm>
            <a:off x="7577725"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Navojoa</a:t>
            </a:r>
            <a:endParaRPr b="1" i="1" sz="1700" u="none" cap="none" strike="noStrike">
              <a:solidFill>
                <a:schemeClr val="lt1"/>
              </a:solidFill>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11"/>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1"/>
          <p:cNvSpPr txBox="1"/>
          <p:nvPr>
            <p:ph idx="1" type="subTitle"/>
          </p:nvPr>
        </p:nvSpPr>
        <p:spPr>
          <a:xfrm>
            <a:off x="890100" y="1760249"/>
            <a:ext cx="7533900" cy="247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2"/>
              </a:buClr>
              <a:buSzPts val="1100"/>
              <a:buFont typeface="Arial"/>
              <a:buNone/>
            </a:pPr>
            <a:r>
              <a:rPr lang="en" sz="1900">
                <a:solidFill>
                  <a:srgbClr val="333333"/>
                </a:solidFill>
                <a:latin typeface="Lexend"/>
                <a:ea typeface="Lexend"/>
                <a:cs typeface="Lexend"/>
                <a:sym typeface="Lexend"/>
              </a:rPr>
              <a:t>El propósito del Departamento de Acceso al Conocimiento es promover y extender el conocimiento a través de la disposición de </a:t>
            </a:r>
            <a:r>
              <a:rPr i="1" lang="en" sz="1900">
                <a:solidFill>
                  <a:srgbClr val="333333"/>
                </a:solidFill>
                <a:latin typeface="Lexend"/>
                <a:ea typeface="Lexend"/>
                <a:cs typeface="Lexend"/>
                <a:sym typeface="Lexend"/>
              </a:rPr>
              <a:t>recursos y servicios de información actualizados y suficientes ​mediante tecnologías de interne​t.</a:t>
            </a:r>
            <a:endParaRPr i="1" sz="1900">
              <a:solidFill>
                <a:srgbClr val="333333"/>
              </a:solidFill>
              <a:latin typeface="Lexend"/>
              <a:ea typeface="Lexend"/>
              <a:cs typeface="Lexend"/>
              <a:sym typeface="Lexend"/>
            </a:endParaRPr>
          </a:p>
          <a:p>
            <a:pPr indent="0" lvl="0" marL="0" rtl="0" algn="just">
              <a:lnSpc>
                <a:spcPct val="115000"/>
              </a:lnSpc>
              <a:spcBef>
                <a:spcPts val="0"/>
              </a:spcBef>
              <a:spcAft>
                <a:spcPts val="0"/>
              </a:spcAft>
              <a:buClr>
                <a:schemeClr val="dk2"/>
              </a:buClr>
              <a:buSzPts val="1100"/>
              <a:buFont typeface="Arial"/>
              <a:buNone/>
            </a:pPr>
            <a:r>
              <a:rPr lang="en" sz="1900">
                <a:solidFill>
                  <a:srgbClr val="333333"/>
                </a:solidFill>
                <a:latin typeface="Lexend"/>
                <a:ea typeface="Lexend"/>
                <a:cs typeface="Lexend"/>
                <a:sym typeface="Lexend"/>
              </a:rPr>
              <a:t>A continuación se presentan los diferentes servicios que se brindan, a los ​cuales puedes tener acceso de una forma rápida y sencilla.</a:t>
            </a:r>
            <a:endParaRPr sz="1900">
              <a:solidFill>
                <a:srgbClr val="333333"/>
              </a:solidFill>
              <a:latin typeface="Lexend"/>
              <a:ea typeface="Lexend"/>
              <a:cs typeface="Lexend"/>
              <a:sym typeface="Lexend"/>
            </a:endParaRPr>
          </a:p>
          <a:p>
            <a:pPr indent="0" lvl="0" marL="0" rtl="0" algn="l">
              <a:lnSpc>
                <a:spcPct val="100000"/>
              </a:lnSpc>
              <a:spcBef>
                <a:spcPts val="0"/>
              </a:spcBef>
              <a:spcAft>
                <a:spcPts val="0"/>
              </a:spcAft>
              <a:buSzPts val="1400"/>
              <a:buNone/>
            </a:pPr>
            <a:r>
              <a:t/>
            </a:r>
            <a:endParaRPr/>
          </a:p>
        </p:txBody>
      </p:sp>
      <p:sp>
        <p:nvSpPr>
          <p:cNvPr id="1617" name="Google Shape;1617;p11"/>
          <p:cNvSpPr txBox="1"/>
          <p:nvPr>
            <p:ph type="title"/>
          </p:nvPr>
        </p:nvSpPr>
        <p:spPr>
          <a:xfrm>
            <a:off x="649175" y="503025"/>
            <a:ext cx="3852000" cy="10371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chemeClr val="dk2"/>
              </a:buClr>
              <a:buSzPts val="1100"/>
              <a:buFont typeface="Arial"/>
              <a:buNone/>
            </a:pPr>
            <a:r>
              <a:rPr lang="en">
                <a:latin typeface="Lexend"/>
                <a:ea typeface="Lexend"/>
                <a:cs typeface="Lexend"/>
                <a:sym typeface="Lexend"/>
              </a:rPr>
              <a:t>Servicios de la biblioteca ITSON</a:t>
            </a:r>
            <a:endParaRPr>
              <a:latin typeface="Lexend"/>
              <a:ea typeface="Lexend"/>
              <a:cs typeface="Lexend"/>
              <a:sym typeface="Lexend"/>
            </a:endParaRPr>
          </a:p>
          <a:p>
            <a:pPr indent="0" lvl="0" marL="0" rtl="0" algn="r">
              <a:lnSpc>
                <a:spcPct val="100000"/>
              </a:lnSpc>
              <a:spcBef>
                <a:spcPts val="0"/>
              </a:spcBef>
              <a:spcAft>
                <a:spcPts val="0"/>
              </a:spcAft>
              <a:buSzPts val="3000"/>
              <a:buNone/>
            </a:pPr>
            <a:r>
              <a:t/>
            </a:r>
            <a:endParaRPr/>
          </a:p>
        </p:txBody>
      </p:sp>
      <p:grpSp>
        <p:nvGrpSpPr>
          <p:cNvPr id="1618" name="Google Shape;1618;p11"/>
          <p:cNvGrpSpPr/>
          <p:nvPr/>
        </p:nvGrpSpPr>
        <p:grpSpPr>
          <a:xfrm rot="10800000">
            <a:off x="959530" y="618448"/>
            <a:ext cx="601512" cy="258984"/>
            <a:chOff x="1822875" y="1377000"/>
            <a:chExt cx="548075" cy="286550"/>
          </a:xfrm>
        </p:grpSpPr>
        <p:sp>
          <p:nvSpPr>
            <p:cNvPr id="1619" name="Google Shape;1619;p11"/>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1"/>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1"/>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1"/>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1"/>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1"/>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1"/>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1"/>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1"/>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628" name="Google Shape;1628;p11"/>
          <p:cNvPicPr preferRelativeResize="0"/>
          <p:nvPr/>
        </p:nvPicPr>
        <p:blipFill>
          <a:blip r:embed="rId3">
            <a:alphaModFix/>
          </a:blip>
          <a:stretch>
            <a:fillRect/>
          </a:stretch>
        </p:blipFill>
        <p:spPr>
          <a:xfrm>
            <a:off x="4991450" y="241537"/>
            <a:ext cx="1498125" cy="1498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AE7A47836F5FA46B5126B46A3D3C9B9" ma:contentTypeVersion="" ma:contentTypeDescription="Crear nuevo documento." ma:contentTypeScope="" ma:versionID="ff8820a87adb738217a60469246b78f0">
  <xsd:schema xmlns:xsd="http://www.w3.org/2001/XMLSchema" xmlns:xs="http://www.w3.org/2001/XMLSchema" xmlns:p="http://schemas.microsoft.com/office/2006/metadata/properties" xmlns:ns1="http://schemas.microsoft.com/sharepoint/v3" targetNamespace="http://schemas.microsoft.com/office/2006/metadata/properties" ma:root="true" ma:fieldsID="262db5c1be337c07b3d988852ce2b3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D2766AE-499C-419B-9AF2-49AFBF52BDEC}"/>
</file>

<file path=customXml/itemProps2.xml><?xml version="1.0" encoding="utf-8"?>
<ds:datastoreItem xmlns:ds="http://schemas.openxmlformats.org/officeDocument/2006/customXml" ds:itemID="{7C77476F-F59A-4B54-A35F-00C46F9B4FEA}"/>
</file>

<file path=customXml/itemProps3.xml><?xml version="1.0" encoding="utf-8"?>
<ds:datastoreItem xmlns:ds="http://schemas.openxmlformats.org/officeDocument/2006/customXml" ds:itemID="{CB56F85E-B5C0-4C3C-AB78-C2F79AB9869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0x010100FAE7A47836F5FA46B5126B46A3D3C9B9</vt:lpwstr>
  </property>
</Properties>
</file>