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99" r:id="rId5"/>
    <p:sldMasterId id="21474837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Permanent Marker"/>
      <p:regular r:id="rId20"/>
    </p:embeddedFont>
    <p:embeddedFont>
      <p:font typeface="Itim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2" roundtripDataSignature="AMtx7mhsopQg4icWxLho6WXGC/e5Qxbj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presProps" Target="presProps.xml"/><Relationship Id="rId21" Type="http://schemas.openxmlformats.org/officeDocument/2006/relationships/font" Target="fonts/Itim-regular.fntdata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3.xml"/><Relationship Id="rId2" Type="http://schemas.openxmlformats.org/officeDocument/2006/relationships/viewProps" Target="viewProps.xml"/><Relationship Id="rId20" Type="http://schemas.openxmlformats.org/officeDocument/2006/relationships/font" Target="fonts/PermanentMarker-regular.fntdata"/><Relationship Id="rId16" Type="http://schemas.openxmlformats.org/officeDocument/2006/relationships/slide" Target="slides/slide9.xml"/><Relationship Id="rId1" Type="http://schemas.openxmlformats.org/officeDocument/2006/relationships/theme" Target="theme/theme3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2" Type="http://customschemas.google.com/relationships/presentationmetadata" Target="metadata"/><Relationship Id="rId14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4" name="Shape 4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5" name="Google Shape;454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6" name="Google Shape;45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0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26dac78861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26dac78861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6" name="Shape 4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7" name="Google Shape;4697;g28d80352c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8" name="Google Shape;4698;g28d80352c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3" name="Shape 4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4" name="Google Shape;470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5" name="Google Shape;47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0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g260ea5006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2" name="Google Shape;4552;g260ea500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6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g260ea50067a_0_15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8" name="Google Shape;4558;g260ea50067a_0_1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4" name="Shape 4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Google Shape;4575;g260ea50067a_0_46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6" name="Google Shape;4576;g260ea50067a_0_4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4" name="Shape 4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5" name="Google Shape;461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6" name="Google Shape;46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4" name="Shape 4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" name="Google Shape;4655;g26dac78861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6" name="Google Shape;4656;g26dac78861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5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g26dac78861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7" name="Google Shape;4667;g26dac78861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2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g26dac78861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4" name="Google Shape;4674;g26dac78861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0" name="Shape 4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1" name="Google Shape;4681;g260ea50067a_0_3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2" name="Google Shape;4682;g260ea50067a_0_3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2" name="Google Shape;322;p9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9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9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9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9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9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9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9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9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9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9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9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9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9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9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9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96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5" name="Google Shape;345;p96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6" name="Google Shape;346;p96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47" name="Google Shape;347;p96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348" name="Google Shape;348;p96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96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96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6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96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6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96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96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96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6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6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360" name="Google Shape;360;p96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6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g260ea50067a_0_306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04" name="Google Shape;3004;g260ea50067a_0_306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g260ea50067a_0_306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g260ea50067a_0_306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g260ea50067a_0_306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g260ea50067a_0_306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g260ea50067a_0_306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g260ea50067a_0_306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g260ea50067a_0_306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g260ea50067a_0_306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g260ea50067a_0_306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g260ea50067a_0_306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g260ea50067a_0_306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g260ea50067a_0_306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g260ea50067a_0_306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g260ea50067a_0_306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g260ea50067a_0_306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g260ea50067a_0_306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g260ea50067a_0_306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g260ea50067a_0_306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g260ea50067a_0_306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g260ea50067a_0_306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g260ea50067a_0_306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g260ea50067a_0_3064"/>
          <p:cNvGrpSpPr/>
          <p:nvPr/>
        </p:nvGrpSpPr>
        <p:grpSpPr>
          <a:xfrm>
            <a:off x="258" y="2729663"/>
            <a:ext cx="2995185" cy="2414031"/>
            <a:chOff x="6562292" y="3785210"/>
            <a:chExt cx="1875037" cy="1511225"/>
          </a:xfrm>
        </p:grpSpPr>
        <p:grpSp>
          <p:nvGrpSpPr>
            <p:cNvPr id="3027" name="Google Shape;3027;g260ea50067a_0_3064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3028" name="Google Shape;3028;g260ea50067a_0_3064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g260ea50067a_0_3064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30" name="Google Shape;3030;g260ea50067a_0_3064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g260ea50067a_0_4700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g260ea50067a_0_4700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8" name="Google Shape;3038;g260ea50067a_0_4700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9" name="Google Shape;3039;g260ea50067a_0_4700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40" name="Google Shape;3040;g260ea50067a_0_4700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3041" name="Google Shape;3041;g260ea50067a_0_4700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g260ea50067a_0_4700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g260ea50067a_0_4700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g260ea50067a_0_4700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g260ea50067a_0_4700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g260ea50067a_0_4700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g260ea50067a_0_4700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g260ea50067a_0_4700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g260ea50067a_0_4700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g260ea50067a_0_4700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g260ea50067a_0_4700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2" name="Google Shape;3052;g260ea50067a_0_4700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3" name="Google Shape;3053;g260ea50067a_0_4700"/>
          <p:cNvGrpSpPr/>
          <p:nvPr/>
        </p:nvGrpSpPr>
        <p:grpSpPr>
          <a:xfrm flipH="1" rot="-1976796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3054" name="Google Shape;3054;g260ea50067a_0_4700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g260ea50067a_0_4700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g260ea50067a_0_4700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g260ea50067a_0_4700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g260ea50067a_0_4700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g260ea50067a_0_4700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g260ea50067a_0_4700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g260ea50067a_0_4700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g260ea50067a_0_4700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g260ea50067a_0_4700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g260ea50067a_0_4700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5" name="Google Shape;3065;g260ea50067a_0_4700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3066" name="Google Shape;3066;g260ea50067a_0_4700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g260ea50067a_0_4700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8" name="Google Shape;3068;g260ea50067a_0_4700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3069" name="Google Shape;3069;g260ea50067a_0_470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g260ea50067a_0_470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g260ea50067a_0_470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g260ea50067a_0_470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g260ea50067a_0_470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g260ea50067a_0_470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5" name="Google Shape;3075;g260ea50067a_0_4700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fmla="val 50000" name="adj"/>
            </a:avLst>
          </a:prstGeom>
          <a:solidFill>
            <a:srgbClr val="EEEEEE">
              <a:alpha val="47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6" name="Google Shape;3076;g260ea50067a_0_470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7" name="Google Shape;3077;g260ea50067a_0_470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78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g260ea50067a_0_4743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0" name="Google Shape;3080;g260ea50067a_0_474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81" name="Google Shape;3081;g260ea50067a_0_474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g260ea50067a_0_474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g260ea50067a_0_474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g260ea50067a_0_474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g260ea50067a_0_474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g260ea50067a_0_474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g260ea50067a_0_474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g260ea50067a_0_474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g260ea50067a_0_474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g260ea50067a_0_474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g260ea50067a_0_474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g260ea50067a_0_474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g260ea50067a_0_474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g260ea50067a_0_474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g260ea50067a_0_474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g260ea50067a_0_474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g260ea50067a_0_474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g260ea50067a_0_474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g260ea50067a_0_474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g260ea50067a_0_474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g260ea50067a_0_474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g260ea50067a_0_474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3" name="Google Shape;3103;g260ea50067a_0_474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04" name="Google Shape;3104;g260ea50067a_0_4743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105" name="Shape 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6" name="Google Shape;3106;g260ea50067a_0_477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107" name="Google Shape;3107;g260ea50067a_0_477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08" name="Google Shape;3108;g260ea50067a_0_47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109" name="Google Shape;3109;g260ea50067a_0_477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110" name="Google Shape;3110;g260ea50067a_0_47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g260ea50067a_0_47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g260ea50067a_0_47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g260ea50067a_0_47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g260ea50067a_0_47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g260ea50067a_0_47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g260ea50067a_0_47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g260ea50067a_0_47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g260ea50067a_0_47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g260ea50067a_0_47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g260ea50067a_0_47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g260ea50067a_0_47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g260ea50067a_0_47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g260ea50067a_0_47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g260ea50067a_0_47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5" name="Google Shape;3125;g260ea50067a_0_477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26" name="Google Shape;3126;g260ea50067a_0_47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g260ea50067a_0_47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g260ea50067a_0_47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g260ea50067a_0_47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g260ea50067a_0_47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g260ea50067a_0_47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g260ea50067a_0_47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g260ea50067a_0_47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g260ea50067a_0_47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g260ea50067a_0_47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g260ea50067a_0_47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g260ea50067a_0_47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g260ea50067a_0_47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g260ea50067a_0_47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g260ea50067a_0_47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141" name="Google Shape;3141;g260ea50067a_0_477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42" name="Google Shape;3142;g260ea50067a_0_477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43" name="Google Shape;3143;g260ea50067a_0_477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44" name="Google Shape;3144;g260ea50067a_0_477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45" name="Google Shape;3145;g260ea50067a_0_477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46" name="Google Shape;3146;g260ea50067a_0_47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147" name="Google Shape;3147;g260ea50067a_0_4770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48" name="Google Shape;3148;g260ea50067a_0_4770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49" name="Google Shape;3149;g260ea50067a_0_4770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50" name="Google Shape;3150;g260ea50067a_0_4770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51" name="Google Shape;3151;g260ea50067a_0_4770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52" name="Google Shape;3152;g260ea50067a_0_4770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53" name="Google Shape;3153;g260ea50067a_0_4770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54" name="Google Shape;3154;g260ea50067a_0_4770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55" name="Google Shape;3155;g260ea50067a_0_4770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3156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7" name="Google Shape;3157;g260ea50067a_0_48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58" name="Google Shape;3158;g260ea50067a_0_48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g260ea50067a_0_48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g260ea50067a_0_48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g260ea50067a_0_48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g260ea50067a_0_48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g260ea50067a_0_48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g260ea50067a_0_48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g260ea50067a_0_48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g260ea50067a_0_48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g260ea50067a_0_48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g260ea50067a_0_48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g260ea50067a_0_48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g260ea50067a_0_48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g260ea50067a_0_48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g260ea50067a_0_48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g260ea50067a_0_48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g260ea50067a_0_48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g260ea50067a_0_48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g260ea50067a_0_48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g260ea50067a_0_48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g260ea50067a_0_48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g260ea50067a_0_48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0" name="Google Shape;3180;g260ea50067a_0_4821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81" name="Google Shape;3181;g260ea50067a_0_4821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82" name="Google Shape;3182;g260ea50067a_0_4821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83" name="Google Shape;3183;g260ea50067a_0_4821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84" name="Google Shape;3184;g260ea50067a_0_4821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85" name="Google Shape;3185;g260ea50067a_0_4821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86" name="Google Shape;3186;g260ea50067a_0_4821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87" name="Google Shape;3187;g260ea50067a_0_4821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88" name="Google Shape;3188;g260ea50067a_0_4821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89" name="Google Shape;3189;g260ea50067a_0_4821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90" name="Google Shape;3190;g260ea50067a_0_4821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91" name="Google Shape;3191;g260ea50067a_0_4821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92" name="Google Shape;3192;g260ea50067a_0_4821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93" name="Google Shape;3193;g260ea50067a_0_4821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94" name="Google Shape;3194;g260ea50067a_0_4821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95" name="Google Shape;3195;g260ea50067a_0_4821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96" name="Google Shape;3196;g260ea50067a_0_4821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97" name="Google Shape;3197;g260ea50067a_0_4821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98" name="Google Shape;3198;g260ea50067a_0_4821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99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0" name="Google Shape;3200;g260ea50067a_0_486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01" name="Google Shape;3201;g260ea50067a_0_486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g260ea50067a_0_486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g260ea50067a_0_486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g260ea50067a_0_486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g260ea50067a_0_486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g260ea50067a_0_486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g260ea50067a_0_486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g260ea50067a_0_486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g260ea50067a_0_486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g260ea50067a_0_486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g260ea50067a_0_486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g260ea50067a_0_486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g260ea50067a_0_486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g260ea50067a_0_486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g260ea50067a_0_486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g260ea50067a_0_486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g260ea50067a_0_486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g260ea50067a_0_486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g260ea50067a_0_486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0" name="Google Shape;3220;g260ea50067a_0_4864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21" name="Google Shape;3221;g260ea50067a_0_4864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3222" name="Google Shape;3222;g260ea50067a_0_486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3" name="Google Shape;3223;g260ea50067a_0_486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3224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" name="Google Shape;3225;g260ea50067a_0_488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26" name="Google Shape;3226;g260ea50067a_0_488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g260ea50067a_0_488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g260ea50067a_0_488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g260ea50067a_0_488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g260ea50067a_0_488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g260ea50067a_0_488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g260ea50067a_0_488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g260ea50067a_0_488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g260ea50067a_0_488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g260ea50067a_0_488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g260ea50067a_0_488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g260ea50067a_0_488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g260ea50067a_0_488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g260ea50067a_0_488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g260ea50067a_0_488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g260ea50067a_0_488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g260ea50067a_0_488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g260ea50067a_0_488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g260ea50067a_0_488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g260ea50067a_0_488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g260ea50067a_0_488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g260ea50067a_0_488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8" name="Google Shape;3248;g260ea50067a_0_4889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49" name="Google Shape;3249;g260ea50067a_0_4889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3250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oogle Shape;3251;g260ea50067a_0_49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52" name="Google Shape;3252;g260ea50067a_0_49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g260ea50067a_0_49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g260ea50067a_0_49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g260ea50067a_0_49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g260ea50067a_0_49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g260ea50067a_0_49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g260ea50067a_0_49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g260ea50067a_0_49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g260ea50067a_0_49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g260ea50067a_0_49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g260ea50067a_0_49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g260ea50067a_0_49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g260ea50067a_0_49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g260ea50067a_0_49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g260ea50067a_0_49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g260ea50067a_0_49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g260ea50067a_0_49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g260ea50067a_0_49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g260ea50067a_0_49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g260ea50067a_0_49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g260ea50067a_0_49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g260ea50067a_0_49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4" name="Google Shape;3274;g260ea50067a_0_4915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75" name="Google Shape;3275;g260ea50067a_0_4915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3276" name="Google Shape;3276;g260ea50067a_0_4915"/>
          <p:cNvGrpSpPr/>
          <p:nvPr/>
        </p:nvGrpSpPr>
        <p:grpSpPr>
          <a:xfrm>
            <a:off x="7673764" y="-287514"/>
            <a:ext cx="788762" cy="861588"/>
            <a:chOff x="7673764" y="-287514"/>
            <a:chExt cx="788762" cy="861588"/>
          </a:xfrm>
        </p:grpSpPr>
        <p:grpSp>
          <p:nvGrpSpPr>
            <p:cNvPr id="3277" name="Google Shape;3277;g260ea50067a_0_4915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3278" name="Google Shape;3278;g260ea50067a_0_4915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g260ea50067a_0_4915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80" name="Google Shape;3280;g260ea50067a_0_4915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328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2" name="Google Shape;3282;g260ea50067a_0_494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83" name="Google Shape;3283;g260ea50067a_0_494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g260ea50067a_0_494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g260ea50067a_0_494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g260ea50067a_0_494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g260ea50067a_0_494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g260ea50067a_0_494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g260ea50067a_0_494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g260ea50067a_0_494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g260ea50067a_0_494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g260ea50067a_0_494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g260ea50067a_0_494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g260ea50067a_0_494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g260ea50067a_0_494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g260ea50067a_0_494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g260ea50067a_0_494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g260ea50067a_0_494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g260ea50067a_0_494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g260ea50067a_0_494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g260ea50067a_0_494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g260ea50067a_0_494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g260ea50067a_0_494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g260ea50067a_0_494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5" name="Google Shape;3305;g260ea50067a_0_4946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06" name="Google Shape;3306;g260ea50067a_0_4946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07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8" name="Google Shape;3308;g260ea50067a_0_497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09" name="Google Shape;3309;g260ea50067a_0_497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g260ea50067a_0_497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g260ea50067a_0_497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g260ea50067a_0_497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g260ea50067a_0_497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g260ea50067a_0_497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g260ea50067a_0_497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g260ea50067a_0_497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g260ea50067a_0_497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g260ea50067a_0_497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g260ea50067a_0_497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g260ea50067a_0_497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g260ea50067a_0_497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g260ea50067a_0_497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g260ea50067a_0_497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g260ea50067a_0_497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g260ea50067a_0_497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g260ea50067a_0_497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g260ea50067a_0_497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g260ea50067a_0_497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g260ea50067a_0_497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g260ea50067a_0_497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1" name="Google Shape;3331;g260ea50067a_0_4972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32" name="Google Shape;3332;g260ea50067a_0_4972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33" name="Google Shape;3333;g260ea50067a_0_4972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334" name="Google Shape;3334;g260ea50067a_0_4972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3335" name="Google Shape;3335;g260ea50067a_0_4972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g260ea50067a_0_4972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g260ea50067a_0_4972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g260ea50067a_0_4972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g260ea50067a_0_4972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g260ea50067a_0_4972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g260ea50067a_0_4972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g260ea50067a_0_4972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g260ea50067a_0_4972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g260ea50067a_0_4972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g260ea50067a_0_4972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4" name="Google Shape;364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4" name="Google Shape;384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3346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g260ea50067a_0_50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48" name="Google Shape;3348;g260ea50067a_0_50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g260ea50067a_0_50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g260ea50067a_0_50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g260ea50067a_0_50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g260ea50067a_0_50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g260ea50067a_0_50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g260ea50067a_0_50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g260ea50067a_0_50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g260ea50067a_0_50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g260ea50067a_0_50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g260ea50067a_0_50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g260ea50067a_0_50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g260ea50067a_0_50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g260ea50067a_0_50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g260ea50067a_0_50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g260ea50067a_0_50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g260ea50067a_0_50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g260ea50067a_0_50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g260ea50067a_0_50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g260ea50067a_0_50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g260ea50067a_0_50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g260ea50067a_0_50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0" name="Google Shape;3370;g260ea50067a_0_5011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1" name="Google Shape;3371;g260ea50067a_0_5011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72" name="Google Shape;3372;g260ea50067a_0_5011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373" name="Google Shape;3373;g260ea50067a_0_5011"/>
          <p:cNvGrpSpPr/>
          <p:nvPr/>
        </p:nvGrpSpPr>
        <p:grpSpPr>
          <a:xfrm flipH="1" rot="-5072894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3374" name="Google Shape;3374;g260ea50067a_0_5011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g260ea50067a_0_5011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g260ea50067a_0_5011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g260ea50067a_0_5011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g260ea50067a_0_5011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g260ea50067a_0_5011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g260ea50067a_0_5011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g260ea50067a_0_5011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g260ea50067a_0_5011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g260ea50067a_0_5011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g260ea50067a_0_5011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5" name="Google Shape;3385;g260ea50067a_0_5011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3386" name="Google Shape;3386;g260ea50067a_0_5011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g260ea50067a_0_5011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88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9" name="Google Shape;3389;g260ea50067a_0_505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90" name="Google Shape;3390;g260ea50067a_0_505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g260ea50067a_0_505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g260ea50067a_0_505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g260ea50067a_0_505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g260ea50067a_0_505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g260ea50067a_0_505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g260ea50067a_0_505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g260ea50067a_0_505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g260ea50067a_0_505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g260ea50067a_0_505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g260ea50067a_0_505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g260ea50067a_0_505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g260ea50067a_0_505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g260ea50067a_0_505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g260ea50067a_0_505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g260ea50067a_0_505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g260ea50067a_0_505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g260ea50067a_0_505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g260ea50067a_0_505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9" name="Google Shape;3409;g260ea50067a_0_5053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10" name="Google Shape;3410;g260ea50067a_0_5053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341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2" name="Google Shape;3412;g260ea50067a_0_507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3" name="Google Shape;3413;g260ea50067a_0_507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g260ea50067a_0_507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g260ea50067a_0_507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g260ea50067a_0_507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g260ea50067a_0_507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g260ea50067a_0_507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g260ea50067a_0_507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g260ea50067a_0_507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g260ea50067a_0_507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g260ea50067a_0_507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g260ea50067a_0_507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g260ea50067a_0_507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g260ea50067a_0_507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g260ea50067a_0_507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g260ea50067a_0_507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g260ea50067a_0_507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g260ea50067a_0_507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g260ea50067a_0_507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g260ea50067a_0_507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g260ea50067a_0_507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g260ea50067a_0_507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g260ea50067a_0_507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5" name="Google Shape;3435;g260ea50067a_0_5076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6" name="Google Shape;3436;g260ea50067a_0_5076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7" name="Google Shape;3437;g260ea50067a_0_5076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8" name="Google Shape;3438;g260ea50067a_0_5076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9" name="Google Shape;3439;g260ea50067a_0_507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40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260ea50067a_0_5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2" name="Google Shape;3442;g260ea50067a_0_510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443" name="Google Shape;3443;g260ea50067a_0_510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4" name="Google Shape;3444;g260ea50067a_0_510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445" name="Google Shape;3445;g260ea50067a_0_510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446" name="Google Shape;3446;g260ea50067a_0_510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g260ea50067a_0_510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g260ea50067a_0_510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g260ea50067a_0_510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g260ea50067a_0_510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g260ea50067a_0_510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g260ea50067a_0_510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g260ea50067a_0_510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g260ea50067a_0_510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g260ea50067a_0_510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g260ea50067a_0_510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g260ea50067a_0_510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g260ea50067a_0_510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g260ea50067a_0_510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g260ea50067a_0_510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g260ea50067a_0_510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462" name="Google Shape;3462;g260ea50067a_0_510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g260ea50067a_0_510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g260ea50067a_0_510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g260ea50067a_0_510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g260ea50067a_0_510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g260ea50067a_0_510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g260ea50067a_0_510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g260ea50067a_0_510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g260ea50067a_0_510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g260ea50067a_0_510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g260ea50067a_0_510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g260ea50067a_0_510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g260ea50067a_0_510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g260ea50067a_0_510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g260ea50067a_0_510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77" name="Google Shape;3477;g260ea50067a_0_510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78" name="Google Shape;3478;g260ea50067a_0_510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79" name="Google Shape;3479;g260ea50067a_0_510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80" name="Google Shape;3480;g260ea50067a_0_510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81" name="Google Shape;3481;g260ea50067a_0_510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82" name="Google Shape;3482;g260ea50067a_0_510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83" name="Google Shape;3483;g260ea50067a_0_5105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4" name="Google Shape;3484;g260ea50067a_0_5105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85" name="Google Shape;3485;g260ea50067a_0_5105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86" name="Google Shape;3486;g260ea50067a_0_5105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87" name="Google Shape;3487;g260ea50067a_0_5105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3488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9" name="Google Shape;3489;g260ea50067a_0_515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90" name="Google Shape;3490;g260ea50067a_0_515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g260ea50067a_0_515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g260ea50067a_0_515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g260ea50067a_0_515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g260ea50067a_0_515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g260ea50067a_0_515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g260ea50067a_0_515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g260ea50067a_0_515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g260ea50067a_0_515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g260ea50067a_0_515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g260ea50067a_0_515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g260ea50067a_0_515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g260ea50067a_0_515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g260ea50067a_0_515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g260ea50067a_0_515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g260ea50067a_0_515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g260ea50067a_0_515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g260ea50067a_0_515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g260ea50067a_0_515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g260ea50067a_0_515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g260ea50067a_0_515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g260ea50067a_0_515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2" name="Google Shape;3512;g260ea50067a_0_5153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13" name="Google Shape;3513;g260ea50067a_0_5153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4" name="Google Shape;3514;g260ea50067a_0_5153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5" name="Google Shape;3515;g260ea50067a_0_5153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16" name="Google Shape;3516;g260ea50067a_0_5153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17" name="Google Shape;3517;g260ea50067a_0_5153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8" name="Google Shape;3518;g260ea50067a_0_5153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9" name="Google Shape;3519;g260ea50067a_0_5153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20" name="Google Shape;3520;g260ea50067a_0_5153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352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" name="Google Shape;3522;g260ea50067a_0_518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523" name="Google Shape;3523;g260ea50067a_0_518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24" name="Google Shape;3524;g260ea50067a_0_518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525" name="Google Shape;3525;g260ea50067a_0_518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526" name="Google Shape;3526;g260ea50067a_0_518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g260ea50067a_0_518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g260ea50067a_0_518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g260ea50067a_0_518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g260ea50067a_0_518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g260ea50067a_0_518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g260ea50067a_0_518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g260ea50067a_0_518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g260ea50067a_0_518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g260ea50067a_0_518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g260ea50067a_0_518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g260ea50067a_0_518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g260ea50067a_0_518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g260ea50067a_0_518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g260ea50067a_0_518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1" name="Google Shape;3541;g260ea50067a_0_518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542" name="Google Shape;3542;g260ea50067a_0_518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g260ea50067a_0_518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g260ea50067a_0_518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g260ea50067a_0_518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g260ea50067a_0_518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g260ea50067a_0_518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g260ea50067a_0_518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g260ea50067a_0_518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g260ea50067a_0_518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g260ea50067a_0_518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g260ea50067a_0_518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g260ea50067a_0_518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g260ea50067a_0_518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g260ea50067a_0_518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g260ea50067a_0_518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57" name="Google Shape;3557;g260ea50067a_0_518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58" name="Google Shape;3558;g260ea50067a_0_518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59" name="Google Shape;3559;g260ea50067a_0_518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60" name="Google Shape;3560;g260ea50067a_0_518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61" name="Google Shape;3561;g260ea50067a_0_518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62" name="Google Shape;3562;g260ea50067a_0_518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63" name="Google Shape;3563;g260ea50067a_0_5186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4" name="Google Shape;3564;g260ea50067a_0_5186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5" name="Google Shape;3565;g260ea50067a_0_5186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6" name="Google Shape;3566;g260ea50067a_0_5186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7" name="Google Shape;3567;g260ea50067a_0_5186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8" name="Google Shape;3568;g260ea50067a_0_5186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9" name="Google Shape;3569;g260ea50067a_0_5186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3570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1" name="Google Shape;3571;g260ea50067a_0_523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2" name="Google Shape;3572;g260ea50067a_0_523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g260ea50067a_0_523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g260ea50067a_0_523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g260ea50067a_0_523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g260ea50067a_0_523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g260ea50067a_0_523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g260ea50067a_0_523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g260ea50067a_0_523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g260ea50067a_0_523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g260ea50067a_0_523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g260ea50067a_0_523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g260ea50067a_0_523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g260ea50067a_0_523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g260ea50067a_0_523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g260ea50067a_0_523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g260ea50067a_0_523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g260ea50067a_0_523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g260ea50067a_0_523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g260ea50067a_0_523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g260ea50067a_0_523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g260ea50067a_0_523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g260ea50067a_0_523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4" name="Google Shape;3594;g260ea50067a_0_5235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95" name="Google Shape;3595;g260ea50067a_0_5235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96" name="Google Shape;3596;g260ea50067a_0_5235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97" name="Google Shape;3597;g260ea50067a_0_5235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98" name="Google Shape;3598;g260ea50067a_0_5235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99" name="Google Shape;3599;g260ea50067a_0_5235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00" name="Google Shape;3600;g260ea50067a_0_5235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01" name="Google Shape;3601;g260ea50067a_0_5235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02" name="Google Shape;3602;g260ea50067a_0_5235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603" name="Google Shape;3603;g260ea50067a_0_5235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04" name="Google Shape;3604;g260ea50067a_0_5235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3605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6" name="Google Shape;3606;g260ea50067a_0_527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07" name="Google Shape;3607;g260ea50067a_0_527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g260ea50067a_0_527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g260ea50067a_0_527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g260ea50067a_0_527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g260ea50067a_0_527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g260ea50067a_0_527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g260ea50067a_0_527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g260ea50067a_0_527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g260ea50067a_0_527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g260ea50067a_0_527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g260ea50067a_0_527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g260ea50067a_0_527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g260ea50067a_0_527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g260ea50067a_0_527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g260ea50067a_0_527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g260ea50067a_0_527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g260ea50067a_0_527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g260ea50067a_0_527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g260ea50067a_0_527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g260ea50067a_0_527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g260ea50067a_0_527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g260ea50067a_0_527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9" name="Google Shape;3629;g260ea50067a_0_5270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30" name="Google Shape;3630;g260ea50067a_0_5270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31" name="Google Shape;3631;g260ea50067a_0_5270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32" name="Google Shape;3632;g260ea50067a_0_5270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33" name="Google Shape;3633;g260ea50067a_0_5270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34" name="Google Shape;3634;g260ea50067a_0_5270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35" name="Google Shape;3635;g260ea50067a_0_5270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3636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7" name="Google Shape;3637;g260ea50067a_0_530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38" name="Google Shape;3638;g260ea50067a_0_530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g260ea50067a_0_530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g260ea50067a_0_530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g260ea50067a_0_530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g260ea50067a_0_530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g260ea50067a_0_530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g260ea50067a_0_530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g260ea50067a_0_530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g260ea50067a_0_530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g260ea50067a_0_530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g260ea50067a_0_530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g260ea50067a_0_530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g260ea50067a_0_530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g260ea50067a_0_530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g260ea50067a_0_530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g260ea50067a_0_530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g260ea50067a_0_530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g260ea50067a_0_530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g260ea50067a_0_530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g260ea50067a_0_530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g260ea50067a_0_530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g260ea50067a_0_530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0" name="Google Shape;3660;g260ea50067a_0_5301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1" name="Google Shape;3661;g260ea50067a_0_5301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3662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3" name="Google Shape;3663;g260ea50067a_0_53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4" name="Google Shape;3664;g260ea50067a_0_53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g260ea50067a_0_53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g260ea50067a_0_53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g260ea50067a_0_53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g260ea50067a_0_53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g260ea50067a_0_53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g260ea50067a_0_53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g260ea50067a_0_53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g260ea50067a_0_53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g260ea50067a_0_53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g260ea50067a_0_53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g260ea50067a_0_53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g260ea50067a_0_53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g260ea50067a_0_53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g260ea50067a_0_53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g260ea50067a_0_53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g260ea50067a_0_53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g260ea50067a_0_53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g260ea50067a_0_53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g260ea50067a_0_53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g260ea50067a_0_53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g260ea50067a_0_53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6" name="Google Shape;3686;g260ea50067a_0_5327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7" name="Google Shape;3687;g260ea50067a_0_5327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9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9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98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0" name="Google Shape;410;p98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1" name="Google Shape;411;p98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2" name="Google Shape;412;p98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3" name="Google Shape;413;p9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88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260ea50067a_0_5353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3690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260ea50067a_0_5355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3692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g260ea50067a_0_5357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94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5" name="Google Shape;3695;g260ea50067a_0_535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96" name="Google Shape;3696;g260ea50067a_0_535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g260ea50067a_0_535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g260ea50067a_0_535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g260ea50067a_0_535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g260ea50067a_0_535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g260ea50067a_0_535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g260ea50067a_0_535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g260ea50067a_0_535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g260ea50067a_0_535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g260ea50067a_0_535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g260ea50067a_0_535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g260ea50067a_0_535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g260ea50067a_0_535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g260ea50067a_0_535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g260ea50067a_0_535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g260ea50067a_0_535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g260ea50067a_0_535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g260ea50067a_0_535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g260ea50067a_0_535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15" name="Google Shape;3715;g260ea50067a_0_535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6" name="Google Shape;3716;g260ea50067a_0_535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7" name="Google Shape;3717;g260ea50067a_0_5359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18" name="Google Shape;3718;g260ea50067a_0_5359"/>
          <p:cNvSpPr txBox="1"/>
          <p:nvPr>
            <p:ph idx="1" type="subTitle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3719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0" name="Google Shape;3720;g260ea50067a_0_538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21" name="Google Shape;3721;g260ea50067a_0_538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g260ea50067a_0_538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g260ea50067a_0_538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g260ea50067a_0_538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g260ea50067a_0_538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g260ea50067a_0_538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g260ea50067a_0_538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g260ea50067a_0_538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g260ea50067a_0_538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g260ea50067a_0_538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g260ea50067a_0_538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g260ea50067a_0_538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g260ea50067a_0_538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g260ea50067a_0_538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g260ea50067a_0_538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g260ea50067a_0_538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g260ea50067a_0_538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g260ea50067a_0_538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g260ea50067a_0_538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g260ea50067a_0_538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g260ea50067a_0_538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g260ea50067a_0_538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3" name="Google Shape;3743;g260ea50067a_0_5384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44" name="Google Shape;3744;g260ea50067a_0_5384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3745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6" name="Google Shape;3746;g260ea50067a_0_54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47" name="Google Shape;3747;g260ea50067a_0_54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60ea50067a_0_54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60ea50067a_0_54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60ea50067a_0_54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60ea50067a_0_54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60ea50067a_0_54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60ea50067a_0_54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60ea50067a_0_54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60ea50067a_0_54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60ea50067a_0_54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60ea50067a_0_54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60ea50067a_0_54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60ea50067a_0_54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60ea50067a_0_54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60ea50067a_0_54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60ea50067a_0_54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60ea50067a_0_54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60ea50067a_0_54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60ea50067a_0_54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60ea50067a_0_54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60ea50067a_0_54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60ea50067a_0_54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9" name="Google Shape;3769;g260ea50067a_0_5410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70" name="Google Shape;3770;g260ea50067a_0_5410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7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2" name="Google Shape;3772;g260ea50067a_0_5436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3773" name="Google Shape;3773;g260ea50067a_0_54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60ea50067a_0_54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60ea50067a_0_54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60ea50067a_0_54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60ea50067a_0_54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60ea50067a_0_54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60ea50067a_0_54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60ea50067a_0_54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60ea50067a_0_543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60ea50067a_0_543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60ea50067a_0_54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60ea50067a_0_54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60ea50067a_0_54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60ea50067a_0_54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60ea50067a_0_543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60ea50067a_0_54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60ea50067a_0_54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60ea50067a_0_54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60ea50067a_0_54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60ea50067a_0_54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60ea50067a_0_54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4" name="Google Shape;3794;g260ea50067a_0_5436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795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6" name="Google Shape;3796;g260ea50067a_0_546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97" name="Google Shape;3797;g260ea50067a_0_546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g260ea50067a_0_546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g260ea50067a_0_546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60ea50067a_0_546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60ea50067a_0_546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g260ea50067a_0_546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g260ea50067a_0_546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60ea50067a_0_546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60ea50067a_0_546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g260ea50067a_0_546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g260ea50067a_0_546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60ea50067a_0_546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60ea50067a_0_546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g260ea50067a_0_546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g260ea50067a_0_546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g260ea50067a_0_546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g260ea50067a_0_546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g260ea50067a_0_546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g260ea50067a_0_546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g260ea50067a_0_546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g260ea50067a_0_546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g260ea50067a_0_546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9" name="Google Shape;3819;g260ea50067a_0_546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3820" name="Shape 3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1" name="Google Shape;3821;g260ea50067a_0_548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822" name="Google Shape;3822;g260ea50067a_0_548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23" name="Google Shape;3823;g260ea50067a_0_548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824" name="Google Shape;3824;g260ea50067a_0_548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825" name="Google Shape;3825;g260ea50067a_0_548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g260ea50067a_0_548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g260ea50067a_0_548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g260ea50067a_0_548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g260ea50067a_0_548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g260ea50067a_0_548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g260ea50067a_0_548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g260ea50067a_0_548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g260ea50067a_0_548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g260ea50067a_0_548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g260ea50067a_0_548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g260ea50067a_0_548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g260ea50067a_0_548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g260ea50067a_0_548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g260ea50067a_0_548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0" name="Google Shape;3840;g260ea50067a_0_548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841" name="Google Shape;3841;g260ea50067a_0_548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g260ea50067a_0_548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g260ea50067a_0_548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g260ea50067a_0_548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g260ea50067a_0_548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g260ea50067a_0_548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g260ea50067a_0_548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g260ea50067a_0_548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g260ea50067a_0_548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g260ea50067a_0_548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g260ea50067a_0_548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g260ea50067a_0_548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g260ea50067a_0_548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g260ea50067a_0_548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g260ea50067a_0_548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56" name="Google Shape;3856;g260ea50067a_0_548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7" name="Google Shape;3857;g260ea50067a_0_548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8" name="Google Shape;3858;g260ea50067a_0_548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9" name="Google Shape;3859;g260ea50067a_0_548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0" name="Google Shape;3860;g260ea50067a_0_548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1" name="Google Shape;3861;g260ea50067a_0_548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862" name="Google Shape;3862;g260ea50067a_0_5485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3" name="Google Shape;3863;g260ea50067a_0_5485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4" name="Google Shape;3864;g260ea50067a_0_5485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5" name="Google Shape;3865;g260ea50067a_0_5485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6" name="Google Shape;3866;g260ea50067a_0_5485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7" name="Google Shape;3867;g260ea50067a_0_5485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8" name="Google Shape;3868;g260ea50067a_0_5485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9" name="Google Shape;3869;g260ea50067a_0_5485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70" name="Google Shape;3870;g260ea50067a_0_5485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87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2" name="Google Shape;3872;g260ea50067a_0_553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3" name="Google Shape;3873;g260ea50067a_0_55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g260ea50067a_0_55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g260ea50067a_0_55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g260ea50067a_0_55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g260ea50067a_0_55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g260ea50067a_0_55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g260ea50067a_0_55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g260ea50067a_0_55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g260ea50067a_0_55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g260ea50067a_0_553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g260ea50067a_0_553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g260ea50067a_0_55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g260ea50067a_0_55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g260ea50067a_0_55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g260ea50067a_0_55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g260ea50067a_0_553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g260ea50067a_0_55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g260ea50067a_0_55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g260ea50067a_0_55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g260ea50067a_0_55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g260ea50067a_0_55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g260ea50067a_0_55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5" name="Google Shape;3895;g260ea50067a_0_5536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96" name="Google Shape;3896;g260ea50067a_0_5536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97" name="Google Shape;3897;g260ea50067a_0_5536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98" name="Google Shape;3898;g260ea50067a_0_5536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99" name="Google Shape;3899;g260ea50067a_0_5536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6" name="Google Shape;416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17" name="Google Shape;417;p9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8" name="Google Shape;418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19" name="Google Shape;419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0" name="Google Shape;420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" name="Google Shape;435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36" name="Google Shape;436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1" name="Google Shape;451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2" name="Google Shape;452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3" name="Google Shape;453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4" name="Google Shape;454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5" name="Google Shape;455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6" name="Google Shape;456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57" name="Google Shape;457;p99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8" name="Google Shape;458;p99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9" name="Google Shape;459;p99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0" name="Google Shape;460;p99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1" name="Google Shape;461;p99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1" name="Google Shape;3901;g260ea50067a_0_556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02" name="Google Shape;3902;g260ea50067a_0_556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g260ea50067a_0_556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g260ea50067a_0_556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g260ea50067a_0_556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g260ea50067a_0_556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g260ea50067a_0_556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g260ea50067a_0_556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g260ea50067a_0_556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g260ea50067a_0_556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g260ea50067a_0_556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g260ea50067a_0_556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g260ea50067a_0_556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g260ea50067a_0_556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g260ea50067a_0_556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g260ea50067a_0_556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g260ea50067a_0_556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g260ea50067a_0_556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g260ea50067a_0_556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g260ea50067a_0_556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g260ea50067a_0_556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g260ea50067a_0_556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g260ea50067a_0_556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4" name="Google Shape;3924;g260ea50067a_0_5565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3925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6" name="Google Shape;3926;g260ea50067a_0_55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27" name="Google Shape;3927;g260ea50067a_0_55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g260ea50067a_0_55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g260ea50067a_0_55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g260ea50067a_0_55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g260ea50067a_0_55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g260ea50067a_0_55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g260ea50067a_0_55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g260ea50067a_0_55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g260ea50067a_0_55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g260ea50067a_0_55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g260ea50067a_0_55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g260ea50067a_0_55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g260ea50067a_0_55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g260ea50067a_0_55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g260ea50067a_0_55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g260ea50067a_0_55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g260ea50067a_0_55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g260ea50067a_0_55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g260ea50067a_0_55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g260ea50067a_0_55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g260ea50067a_0_55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g260ea50067a_0_55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9" name="Google Shape;3949;g260ea50067a_0_5590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0" name="Google Shape;3950;g260ea50067a_0_5590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1" name="Google Shape;3951;g260ea50067a_0_5590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2" name="Google Shape;3952;g260ea50067a_0_5590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3" name="Google Shape;3953;g260ea50067a_0_5590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4" name="Google Shape;3954;g260ea50067a_0_5590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5" name="Google Shape;3955;g260ea50067a_0_5590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56" name="Google Shape;3956;g260ea50067a_0_5590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7" name="Google Shape;3957;g260ea50067a_0_5590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8" name="Google Shape;3958;g260ea50067a_0_5590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9" name="Google Shape;3959;g260ea50067a_0_5590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0" name="Google Shape;3960;g260ea50067a_0_5590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1" name="Google Shape;3961;g260ea50067a_0_5590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3962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3" name="Google Shape;3963;g260ea50067a_0_56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64" name="Google Shape;3964;g260ea50067a_0_56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g260ea50067a_0_56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g260ea50067a_0_56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g260ea50067a_0_56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g260ea50067a_0_56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g260ea50067a_0_56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g260ea50067a_0_56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g260ea50067a_0_56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g260ea50067a_0_56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g260ea50067a_0_56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g260ea50067a_0_56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g260ea50067a_0_56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g260ea50067a_0_56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g260ea50067a_0_56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g260ea50067a_0_56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g260ea50067a_0_56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g260ea50067a_0_56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g260ea50067a_0_56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g260ea50067a_0_56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g260ea50067a_0_56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g260ea50067a_0_56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g260ea50067a_0_56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6" name="Google Shape;3986;g260ea50067a_0_5627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87" name="Google Shape;3987;g260ea50067a_0_5627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88" name="Google Shape;3988;g260ea50067a_0_5627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89" name="Google Shape;3989;g260ea50067a_0_5627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90" name="Google Shape;3990;g260ea50067a_0_5627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91" name="Google Shape;3991;g260ea50067a_0_5627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92" name="Google Shape;3992;g260ea50067a_0_5627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93" name="Google Shape;3993;g260ea50067a_0_5627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94" name="Google Shape;3994;g260ea50067a_0_5627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95" name="Google Shape;3995;g260ea50067a_0_5627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96" name="Google Shape;3996;g260ea50067a_0_5627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3997" name="Shape 3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8" name="Google Shape;3998;g260ea50067a_0_566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99" name="Google Shape;3999;g260ea50067a_0_566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g260ea50067a_0_566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g260ea50067a_0_566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g260ea50067a_0_566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g260ea50067a_0_566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g260ea50067a_0_566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g260ea50067a_0_566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g260ea50067a_0_566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g260ea50067a_0_566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g260ea50067a_0_566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g260ea50067a_0_566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g260ea50067a_0_566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g260ea50067a_0_566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g260ea50067a_0_566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g260ea50067a_0_566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g260ea50067a_0_566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g260ea50067a_0_566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g260ea50067a_0_566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g260ea50067a_0_566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g260ea50067a_0_566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g260ea50067a_0_566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g260ea50067a_0_566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1" name="Google Shape;4021;g260ea50067a_0_5662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22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3" name="Google Shape;4023;g260ea50067a_0_568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24" name="Google Shape;4024;g260ea50067a_0_568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g260ea50067a_0_568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g260ea50067a_0_568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g260ea50067a_0_568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g260ea50067a_0_568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g260ea50067a_0_568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g260ea50067a_0_568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g260ea50067a_0_568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g260ea50067a_0_568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g260ea50067a_0_568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g260ea50067a_0_568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g260ea50067a_0_568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g260ea50067a_0_568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g260ea50067a_0_568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g260ea50067a_0_568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g260ea50067a_0_568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g260ea50067a_0_568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g260ea50067a_0_568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g260ea50067a_0_568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43" name="Google Shape;4043;g260ea50067a_0_5687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4" name="Google Shape;4044;g260ea50067a_0_5687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45" name="Google Shape;4045;g260ea50067a_0_5687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4046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7" name="Google Shape;4047;g260ea50067a_0_57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48" name="Google Shape;4048;g260ea50067a_0_57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g260ea50067a_0_57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g260ea50067a_0_57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g260ea50067a_0_57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g260ea50067a_0_57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g260ea50067a_0_57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g260ea50067a_0_57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g260ea50067a_0_57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g260ea50067a_0_57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g260ea50067a_0_57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g260ea50067a_0_57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g260ea50067a_0_57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g260ea50067a_0_57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g260ea50067a_0_57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g260ea50067a_0_57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g260ea50067a_0_57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g260ea50067a_0_57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g260ea50067a_0_57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g260ea50067a_0_57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7" name="Google Shape;4067;g260ea50067a_0_5711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68" name="Google Shape;4068;g260ea50067a_0_5711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4069" name="Shape 4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0" name="Google Shape;4070;g260ea50067a_0_573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71" name="Google Shape;4071;g260ea50067a_0_573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g260ea50067a_0_573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g260ea50067a_0_573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g260ea50067a_0_573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g260ea50067a_0_573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g260ea50067a_0_573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g260ea50067a_0_573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g260ea50067a_0_573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g260ea50067a_0_573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g260ea50067a_0_573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g260ea50067a_0_573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g260ea50067a_0_573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g260ea50067a_0_573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g260ea50067a_0_573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g260ea50067a_0_573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g260ea50067a_0_573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g260ea50067a_0_573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g260ea50067a_0_573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g260ea50067a_0_573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0" name="Google Shape;4090;g260ea50067a_0_5734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91" name="Google Shape;4091;g260ea50067a_0_5734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4092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3" name="Google Shape;4093;g260ea50067a_0_575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094" name="Google Shape;4094;g260ea50067a_0_575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95" name="Google Shape;4095;g260ea50067a_0_575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096" name="Google Shape;4096;g260ea50067a_0_575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097" name="Google Shape;4097;g260ea50067a_0_575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g260ea50067a_0_575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g260ea50067a_0_575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g260ea50067a_0_575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1" name="Google Shape;4101;g260ea50067a_0_575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g260ea50067a_0_575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g260ea50067a_0_575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g260ea50067a_0_575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g260ea50067a_0_575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g260ea50067a_0_575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7" name="Google Shape;4107;g260ea50067a_0_575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g260ea50067a_0_575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g260ea50067a_0_575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g260ea50067a_0_575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g260ea50067a_0_575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2" name="Google Shape;4112;g260ea50067a_0_575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113" name="Google Shape;4113;g260ea50067a_0_575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4" name="Google Shape;4114;g260ea50067a_0_575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g260ea50067a_0_575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g260ea50067a_0_575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g260ea50067a_0_575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g260ea50067a_0_575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9" name="Google Shape;4119;g260ea50067a_0_575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0" name="Google Shape;4120;g260ea50067a_0_575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g260ea50067a_0_575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g260ea50067a_0_575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g260ea50067a_0_575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g260ea50067a_0_575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5" name="Google Shape;4125;g260ea50067a_0_575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6" name="Google Shape;4126;g260ea50067a_0_575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g260ea50067a_0_575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28" name="Google Shape;4128;g260ea50067a_0_575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29" name="Google Shape;4129;g260ea50067a_0_575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0" name="Google Shape;4130;g260ea50067a_0_575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1" name="Google Shape;4131;g260ea50067a_0_575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2" name="Google Shape;4132;g260ea50067a_0_575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3" name="Google Shape;4133;g260ea50067a_0_575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34" name="Google Shape;4134;g260ea50067a_0_5757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35" name="Google Shape;4135;g260ea50067a_0_5757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36" name="Google Shape;4136;g260ea50067a_0_5757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37" name="Google Shape;4137;g260ea50067a_0_5757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38" name="Google Shape;4138;g260ea50067a_0_5757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39" name="Google Shape;4139;g260ea50067a_0_5757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4140" name="Shape 4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1" name="Google Shape;4141;g260ea50067a_0_580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142" name="Google Shape;4142;g260ea50067a_0_58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g260ea50067a_0_58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g260ea50067a_0_58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g260ea50067a_0_58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g260ea50067a_0_58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g260ea50067a_0_58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g260ea50067a_0_58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g260ea50067a_0_58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g260ea50067a_0_58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g260ea50067a_0_58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g260ea50067a_0_58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g260ea50067a_0_58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g260ea50067a_0_58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g260ea50067a_0_58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g260ea50067a_0_58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g260ea50067a_0_58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g260ea50067a_0_58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g260ea50067a_0_58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g260ea50067a_0_58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1" name="Google Shape;4161;g260ea50067a_0_5805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62" name="Google Shape;4162;g260ea50067a_0_5805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63" name="Google Shape;4163;g260ea50067a_0_5805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64" name="Google Shape;4164;g260ea50067a_0_5805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65" name="Google Shape;4165;g260ea50067a_0_5805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66" name="Google Shape;4166;g260ea50067a_0_5805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67" name="Google Shape;4167;g260ea50067a_0_5805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68" name="Google Shape;4168;g260ea50067a_0_5805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4169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0" name="Google Shape;4170;g260ea50067a_0_583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171" name="Google Shape;4171;g260ea50067a_0_583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72" name="Google Shape;4172;g260ea50067a_0_583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173" name="Google Shape;4173;g260ea50067a_0_583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174" name="Google Shape;4174;g260ea50067a_0_583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g260ea50067a_0_583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6" name="Google Shape;4176;g260ea50067a_0_583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7" name="Google Shape;4177;g260ea50067a_0_583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g260ea50067a_0_583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g260ea50067a_0_583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g260ea50067a_0_583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g260ea50067a_0_583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2" name="Google Shape;4182;g260ea50067a_0_583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3" name="Google Shape;4183;g260ea50067a_0_583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4" name="Google Shape;4184;g260ea50067a_0_583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g260ea50067a_0_583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g260ea50067a_0_583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g260ea50067a_0_583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8" name="Google Shape;4188;g260ea50067a_0_583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9" name="Google Shape;4189;g260ea50067a_0_583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190" name="Google Shape;4190;g260ea50067a_0_583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g260ea50067a_0_583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g260ea50067a_0_583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g260ea50067a_0_583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4" name="Google Shape;4194;g260ea50067a_0_583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5" name="Google Shape;4195;g260ea50067a_0_583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g260ea50067a_0_583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g260ea50067a_0_583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g260ea50067a_0_583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9" name="Google Shape;4199;g260ea50067a_0_583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0" name="Google Shape;4200;g260ea50067a_0_583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1" name="Google Shape;4201;g260ea50067a_0_583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g260ea50067a_0_583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g260ea50067a_0_583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g260ea50067a_0_583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05" name="Google Shape;4205;g260ea50067a_0_583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6" name="Google Shape;4206;g260ea50067a_0_583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7" name="Google Shape;4207;g260ea50067a_0_583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8" name="Google Shape;4208;g260ea50067a_0_583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9" name="Google Shape;4209;g260ea50067a_0_583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0" name="Google Shape;4210;g260ea50067a_0_583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11" name="Google Shape;4211;g260ea50067a_0_5834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12" name="Google Shape;4212;g260ea50067a_0_5834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64" name="Google Shape;464;p10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0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0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0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0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0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0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0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0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0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0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0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0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0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0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0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0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0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0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p100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87" name="Google Shape;487;p100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8" name="Google Shape;488;p100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9" name="Google Shape;489;p100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90" name="Google Shape;490;p100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91" name="Google Shape;491;p100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2" name="Google Shape;492;p100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p100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94" name="Google Shape;494;p100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4213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4" name="Google Shape;4214;g260ea50067a_0_587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15" name="Google Shape;4215;g260ea50067a_0_587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16" name="Google Shape;4216;g260ea50067a_0_587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217" name="Google Shape;4217;g260ea50067a_0_587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18" name="Google Shape;4218;g260ea50067a_0_587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9" name="Google Shape;4219;g260ea50067a_0_587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0" name="Google Shape;4220;g260ea50067a_0_587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1" name="Google Shape;4221;g260ea50067a_0_587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2" name="Google Shape;4222;g260ea50067a_0_587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3" name="Google Shape;4223;g260ea50067a_0_587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4" name="Google Shape;4224;g260ea50067a_0_587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5" name="Google Shape;4225;g260ea50067a_0_587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g260ea50067a_0_587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7" name="Google Shape;4227;g260ea50067a_0_587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8" name="Google Shape;4228;g260ea50067a_0_587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9" name="Google Shape;4229;g260ea50067a_0_587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0" name="Google Shape;4230;g260ea50067a_0_587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1" name="Google Shape;4231;g260ea50067a_0_587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2" name="Google Shape;4232;g260ea50067a_0_587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3" name="Google Shape;4233;g260ea50067a_0_587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234" name="Google Shape;4234;g260ea50067a_0_587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g260ea50067a_0_587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6" name="Google Shape;4236;g260ea50067a_0_587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7" name="Google Shape;4237;g260ea50067a_0_587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g260ea50067a_0_587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g260ea50067a_0_587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g260ea50067a_0_587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g260ea50067a_0_587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2" name="Google Shape;4242;g260ea50067a_0_587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3" name="Google Shape;4243;g260ea50067a_0_587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4" name="Google Shape;4244;g260ea50067a_0_587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g260ea50067a_0_587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g260ea50067a_0_587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7" name="Google Shape;4247;g260ea50067a_0_587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8" name="Google Shape;4248;g260ea50067a_0_587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9" name="Google Shape;4249;g260ea50067a_0_587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0" name="Google Shape;4250;g260ea50067a_0_587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1" name="Google Shape;4251;g260ea50067a_0_587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2" name="Google Shape;4252;g260ea50067a_0_587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3" name="Google Shape;4253;g260ea50067a_0_587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4" name="Google Shape;4254;g260ea50067a_0_587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55" name="Google Shape;4255;g260ea50067a_0_5878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56" name="Google Shape;4256;g260ea50067a_0_5878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4257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8" name="Google Shape;4258;g260ea50067a_0_59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59" name="Google Shape;4259;g260ea50067a_0_59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g260ea50067a_0_59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g260ea50067a_0_59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g260ea50067a_0_59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g260ea50067a_0_59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g260ea50067a_0_59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g260ea50067a_0_59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g260ea50067a_0_59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g260ea50067a_0_59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g260ea50067a_0_59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g260ea50067a_0_59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g260ea50067a_0_59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g260ea50067a_0_59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g260ea50067a_0_59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g260ea50067a_0_59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g260ea50067a_0_59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g260ea50067a_0_59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g260ea50067a_0_59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g260ea50067a_0_59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g260ea50067a_0_59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g260ea50067a_0_59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g260ea50067a_0_59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1" name="Google Shape;4281;g260ea50067a_0_5922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282" name="Google Shape;4282;g260ea50067a_0_5922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283" name="Google Shape;4283;g260ea50067a_0_5922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284" name="Google Shape;4284;g260ea50067a_0_5922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85" name="Google Shape;4285;g260ea50067a_0_5922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86" name="Google Shape;4286;g260ea50067a_0_5922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87" name="Google Shape;4287;g260ea50067a_0_5922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4288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9" name="Google Shape;4289;g260ea50067a_0_595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90" name="Google Shape;4290;g260ea50067a_0_595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g260ea50067a_0_595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g260ea50067a_0_595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g260ea50067a_0_595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g260ea50067a_0_595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g260ea50067a_0_595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g260ea50067a_0_595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g260ea50067a_0_595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g260ea50067a_0_595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g260ea50067a_0_595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g260ea50067a_0_595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g260ea50067a_0_595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g260ea50067a_0_595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g260ea50067a_0_595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g260ea50067a_0_595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g260ea50067a_0_595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g260ea50067a_0_595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g260ea50067a_0_595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g260ea50067a_0_595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g260ea50067a_0_595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g260ea50067a_0_595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g260ea50067a_0_595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2" name="Google Shape;4312;g260ea50067a_0_5953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3" name="Google Shape;4313;g260ea50067a_0_5953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4" name="Google Shape;4314;g260ea50067a_0_5953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15" name="Google Shape;4315;g260ea50067a_0_5953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6" name="Google Shape;4316;g260ea50067a_0_5953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4317" name="Shape 4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8" name="Google Shape;4318;g260ea50067a_0_598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19" name="Google Shape;4319;g260ea50067a_0_598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g260ea50067a_0_598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g260ea50067a_0_598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g260ea50067a_0_598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g260ea50067a_0_598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g260ea50067a_0_598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g260ea50067a_0_598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g260ea50067a_0_598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g260ea50067a_0_598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g260ea50067a_0_598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g260ea50067a_0_598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g260ea50067a_0_598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g260ea50067a_0_598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g260ea50067a_0_598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g260ea50067a_0_598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g260ea50067a_0_598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g260ea50067a_0_598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g260ea50067a_0_598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g260ea50067a_0_598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38" name="Google Shape;4338;g260ea50067a_0_5982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39" name="Google Shape;4339;g260ea50067a_0_5982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0" name="Google Shape;4340;g260ea50067a_0_5982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41" name="Google Shape;4341;g260ea50067a_0_5982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2" name="Google Shape;4342;g260ea50067a_0_5982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4343" name="Google Shape;4343;g260ea50067a_0_5982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344" name="Google Shape;4344;g260ea50067a_0_5982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g260ea50067a_0_5982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g260ea50067a_0_5982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g260ea50067a_0_5982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g260ea50067a_0_5982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g260ea50067a_0_5982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g260ea50067a_0_5982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g260ea50067a_0_5982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g260ea50067a_0_5982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g260ea50067a_0_5982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g260ea50067a_0_5982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4355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g260ea50067a_0_602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57" name="Google Shape;4357;g260ea50067a_0_60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g260ea50067a_0_60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g260ea50067a_0_60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g260ea50067a_0_60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g260ea50067a_0_60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g260ea50067a_0_60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g260ea50067a_0_60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g260ea50067a_0_60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g260ea50067a_0_60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g260ea50067a_0_60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g260ea50067a_0_60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g260ea50067a_0_60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g260ea50067a_0_60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g260ea50067a_0_60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g260ea50067a_0_60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g260ea50067a_0_60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g260ea50067a_0_60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g260ea50067a_0_60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g260ea50067a_0_60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g260ea50067a_0_60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g260ea50067a_0_60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g260ea50067a_0_60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9" name="Google Shape;4379;g260ea50067a_0_602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80" name="Google Shape;4380;g260ea50067a_0_6020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81" name="Shape 4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" name="Google Shape;4382;g260ea50067a_0_60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4383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4" name="Google Shape;4384;g260ea50067a_0_604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385" name="Google Shape;4385;g260ea50067a_0_604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86" name="Google Shape;4386;g260ea50067a_0_6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387" name="Google Shape;4387;g260ea50067a_0_604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388" name="Google Shape;4388;g260ea50067a_0_6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9" name="Google Shape;4389;g260ea50067a_0_6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g260ea50067a_0_6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g260ea50067a_0_6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g260ea50067a_0_6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g260ea50067a_0_6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4" name="Google Shape;4394;g260ea50067a_0_6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5" name="Google Shape;4395;g260ea50067a_0_6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g260ea50067a_0_6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g260ea50067a_0_6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g260ea50067a_0_6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g260ea50067a_0_6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g260ea50067a_0_6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1" name="Google Shape;4401;g260ea50067a_0_6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g260ea50067a_0_6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3" name="Google Shape;4403;g260ea50067a_0_604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04" name="Google Shape;4404;g260ea50067a_0_6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g260ea50067a_0_6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g260ea50067a_0_6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7" name="Google Shape;4407;g260ea50067a_0_6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g260ea50067a_0_6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g260ea50067a_0_6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g260ea50067a_0_6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g260ea50067a_0_6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g260ea50067a_0_6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g260ea50067a_0_6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g260ea50067a_0_6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g260ea50067a_0_6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g260ea50067a_0_6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g260ea50067a_0_6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g260ea50067a_0_6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419" name="Google Shape;4419;g260ea50067a_0_604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0" name="Google Shape;4420;g260ea50067a_0_604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1" name="Google Shape;4421;g260ea50067a_0_604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2" name="Google Shape;4422;g260ea50067a_0_604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3" name="Google Shape;4423;g260ea50067a_0_604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4" name="Google Shape;4424;g260ea50067a_0_6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4425" name="Shape 4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6" name="Google Shape;4426;g260ea50067a_0_60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27" name="Google Shape;4427;g260ea50067a_0_60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g260ea50067a_0_60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g260ea50067a_0_60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g260ea50067a_0_60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g260ea50067a_0_60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g260ea50067a_0_60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g260ea50067a_0_60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g260ea50067a_0_60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g260ea50067a_0_60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g260ea50067a_0_60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g260ea50067a_0_60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g260ea50067a_0_60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g260ea50067a_0_60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g260ea50067a_0_60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g260ea50067a_0_60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g260ea50067a_0_60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g260ea50067a_0_60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g260ea50067a_0_60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g260ea50067a_0_60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46" name="Google Shape;4446;g260ea50067a_0_609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47" name="Google Shape;4447;g260ea50067a_0_609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8" name="Google Shape;4448;g260ea50067a_0_6090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449" name="Google Shape;4449;g260ea50067a_0_6090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g260ea50067a_0_6090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g260ea50067a_0_6090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g260ea50067a_0_6090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g260ea50067a_0_6090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g260ea50067a_0_6090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g260ea50067a_0_6090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g260ea50067a_0_6090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g260ea50067a_0_6090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g260ea50067a_0_6090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g260ea50067a_0_6090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4460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1" name="Google Shape;4461;g260ea50067a_0_612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62" name="Google Shape;4462;g260ea50067a_0_612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g260ea50067a_0_61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g260ea50067a_0_61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g260ea50067a_0_61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g260ea50067a_0_61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g260ea50067a_0_61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g260ea50067a_0_61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g260ea50067a_0_61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g260ea50067a_0_61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g260ea50067a_0_612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g260ea50067a_0_612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g260ea50067a_0_61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g260ea50067a_0_61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g260ea50067a_0_61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g260ea50067a_0_61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g260ea50067a_0_612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g260ea50067a_0_61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g260ea50067a_0_61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g260ea50067a_0_61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g260ea50067a_0_61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g260ea50067a_0_61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g260ea50067a_0_61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4484" name="Shape 4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5" name="Google Shape;4485;g260ea50067a_0_614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86" name="Google Shape;4486;g260ea50067a_0_614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g260ea50067a_0_614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g260ea50067a_0_614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g260ea50067a_0_614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g260ea50067a_0_614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g260ea50067a_0_614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g260ea50067a_0_614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g260ea50067a_0_614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g260ea50067a_0_614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g260ea50067a_0_614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g260ea50067a_0_614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g260ea50067a_0_614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g260ea50067a_0_614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g260ea50067a_0_614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g260ea50067a_0_614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g260ea50067a_0_614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g260ea50067a_0_614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g260ea50067a_0_614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g260ea50067a_0_614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g260ea50067a_0_614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g260ea50067a_0_614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g260ea50067a_0_614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8" name="Google Shape;4508;g260ea50067a_0_6149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4509" name="Google Shape;4509;g260ea50067a_0_6149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g260ea50067a_0_6149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g260ea50067a_0_6149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g260ea50067a_0_6149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g260ea50067a_0_6149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g260ea50067a_0_6149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97" name="Google Shape;497;p10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8" name="Google Shape;498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99" name="Google Shape;499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00" name="Google Shape;500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16" name="Google Shape;516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31" name="Google Shape;531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2" name="Google Shape;532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3" name="Google Shape;533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4" name="Google Shape;534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5" name="Google Shape;535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6" name="Google Shape;536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37" name="Google Shape;537;p101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p101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9" name="Google Shape;539;p101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0" name="Google Shape;540;p101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1" name="Google Shape;541;p101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2" name="Google Shape;542;p101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3" name="Google Shape;543;p101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4515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6" name="Google Shape;4516;g260ea50067a_0_618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17" name="Google Shape;4517;g260ea50067a_0_618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g260ea50067a_0_618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g260ea50067a_0_618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g260ea50067a_0_618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g260ea50067a_0_618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g260ea50067a_0_618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g260ea50067a_0_618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g260ea50067a_0_618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g260ea50067a_0_618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g260ea50067a_0_618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g260ea50067a_0_618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g260ea50067a_0_618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g260ea50067a_0_618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g260ea50067a_0_618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g260ea50067a_0_618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g260ea50067a_0_618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g260ea50067a_0_618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g260ea50067a_0_618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g260ea50067a_0_618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g260ea50067a_0_618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g260ea50067a_0_618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g260ea50067a_0_618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9" name="Google Shape;4539;g260ea50067a_0_6180"/>
          <p:cNvGrpSpPr/>
          <p:nvPr/>
        </p:nvGrpSpPr>
        <p:grpSpPr>
          <a:xfrm>
            <a:off x="258" y="2729663"/>
            <a:ext cx="2995185" cy="2414031"/>
            <a:chOff x="6562292" y="3785210"/>
            <a:chExt cx="1875037" cy="1511225"/>
          </a:xfrm>
        </p:grpSpPr>
        <p:grpSp>
          <p:nvGrpSpPr>
            <p:cNvPr id="4540" name="Google Shape;4540;g260ea50067a_0_6180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4541" name="Google Shape;4541;g260ea50067a_0_6180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2" name="Google Shape;4542;g260ea50067a_0_6180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43" name="Google Shape;4543;g260ea50067a_0_6180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6" name="Google Shape;546;p10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0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0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0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0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0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0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0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0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0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0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0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0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0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0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0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0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102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69" name="Google Shape;569;p102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0" name="Google Shape;570;p102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1" name="Google Shape;571;p102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2" name="Google Shape;572;p102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3" name="Google Shape;573;p102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4" name="Google Shape;574;p102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5" name="Google Shape;575;p102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6" name="Google Shape;576;p102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77" name="Google Shape;577;p102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8" name="Google Shape;578;p102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1" name="Google Shape;581;p10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103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4" name="Google Shape;604;p103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5" name="Google Shape;605;p103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6" name="Google Shape;606;p103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7" name="Google Shape;607;p103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8" name="Google Shape;608;p103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9" name="Google Shape;609;p103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12" name="Google Shape;612;p10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04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5" name="Google Shape;635;p104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38" name="Google Shape;638;p1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105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1" name="Google Shape;661;p105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" name="Google Shape;55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8" name="Google Shape;78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6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7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8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70" name="Google Shape;670;p10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89" name="Google Shape;689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" name="Google Shape;690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09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2" name="Google Shape;692;p109"/>
          <p:cNvSpPr txBox="1"/>
          <p:nvPr>
            <p:ph idx="1" type="subTitle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95" name="Google Shape;695;p1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10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8" name="Google Shape;718;p110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21" name="Google Shape;721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4" name="Google Shape;744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747" name="Google Shape;747;p11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112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6" name="Google Shape;796;p11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798" name="Google Shape;798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99" name="Google Shape;799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15" name="Google Shape;815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0" name="Google Shape;830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1" name="Google Shape;831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3" name="Google Shape;833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4" name="Google Shape;834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5" name="Google Shape;835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36" name="Google Shape;836;p114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7" name="Google Shape;837;p114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8" name="Google Shape;838;p114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9" name="Google Shape;839;p114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0" name="Google Shape;840;p114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1" name="Google Shape;841;p114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2" name="Google Shape;842;p114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3" name="Google Shape;843;p114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4" name="Google Shape;844;p114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47" name="Google Shape;847;p1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0" name="Google Shape;870;p11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1" name="Google Shape;871;p11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2" name="Google Shape;872;p11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3" name="Google Shape;873;p11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1" name="Google Shape;81;p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82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3" name="Google Shape;83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4" name="Google Shape;84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0" name="Google Shape;100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5" name="Google Shape;115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" name="Google Shape;120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1" name="Google Shape;121;p8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8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8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8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8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p8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8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Google Shape;128;p8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Google Shape;129;p8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6" name="Google Shape;876;p1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16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01" name="Google Shape;901;p11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117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4" name="Google Shape;924;p117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5" name="Google Shape;925;p117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6" name="Google Shape;926;p117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7" name="Google Shape;927;p117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8" name="Google Shape;928;p117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9" name="Google Shape;929;p117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0" name="Google Shape;930;p117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1" name="Google Shape;931;p117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2" name="Google Shape;932;p117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3" name="Google Shape;933;p117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4" name="Google Shape;934;p117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5" name="Google Shape;935;p117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38" name="Google Shape;938;p1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118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1" name="Google Shape;961;p118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2" name="Google Shape;962;p118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3" name="Google Shape;963;p118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4" name="Google Shape;964;p118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5" name="Google Shape;965;p118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6" name="Google Shape;966;p118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7" name="Google Shape;967;p118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8" name="Google Shape;968;p118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69" name="Google Shape;969;p118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70" name="Google Shape;970;p118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73" name="Google Shape;973;p1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p119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98" name="Google Shape;998;p1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17" name="Google Shape;1017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8" name="Google Shape;1018;p120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9" name="Google Shape;1019;p120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2" name="Google Shape;1022;p1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21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42" name="Google Shape;1042;p121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45" name="Google Shape;1045;p1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122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65" name="Google Shape;1065;p122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68" name="Google Shape;1068;p12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9" name="Google Shape;1069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70" name="Google Shape;1070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71" name="Google Shape;1071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87" name="Google Shape;1087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02" name="Google Shape;1102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3" name="Google Shape;1103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4" name="Google Shape;1104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5" name="Google Shape;1105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6" name="Google Shape;1106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7" name="Google Shape;1107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08" name="Google Shape;1108;p123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09" name="Google Shape;1109;p123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10" name="Google Shape;1110;p123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11" name="Google Shape;1111;p123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2" name="Google Shape;1112;p123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3" name="Google Shape;1113;p123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16" name="Google Shape;1116;p1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24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6" name="Google Shape;1136;p124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7" name="Google Shape;1137;p124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8" name="Google Shape;1138;p124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9" name="Google Shape;1139;p124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40" name="Google Shape;1140;p124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1" name="Google Shape;1141;p124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42" name="Google Shape;1142;p124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45" name="Google Shape;1145;p12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6" name="Google Shape;1146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47" name="Google Shape;1147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48" name="Google Shape;1148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64" name="Google Shape;1164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79" name="Google Shape;1179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0" name="Google Shape;1180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1" name="Google Shape;1181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2" name="Google Shape;1182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3" name="Google Shape;1183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4" name="Google Shape;1184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85" name="Google Shape;1185;p125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6" name="Google Shape;1186;p125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2" name="Google Shape;132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5" name="Google Shape;155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Google Shape;156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7" name="Google Shape;157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Google Shape;158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9" name="Google Shape;159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1" name="Google Shape;161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2" name="Google Shape;162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3" name="Google Shape;163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4" name="Google Shape;164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Google Shape;165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6" name="Google Shape;166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8" name="Google Shape;168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" name="Google Shape;169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0" name="Google Shape;170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1" name="Google Shape;171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2" name="Google Shape;172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89" name="Google Shape;1189;p12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0" name="Google Shape;1190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91" name="Google Shape;1191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92" name="Google Shape;1192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207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08" name="Google Shape;1208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23" name="Google Shape;1223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4" name="Google Shape;1224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5" name="Google Shape;1225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6" name="Google Shape;1226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7" name="Google Shape;1227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8" name="Google Shape;1228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29" name="Google Shape;1229;p126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0" name="Google Shape;1230;p126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33" name="Google Shape;1233;p1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127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6" name="Google Shape;1256;p127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7" name="Google Shape;1257;p127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8" name="Google Shape;1258;p127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9" name="Google Shape;1259;p127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0" name="Google Shape;1260;p127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1" name="Google Shape;1261;p127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64" name="Google Shape;1264;p1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2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128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87" name="Google Shape;1287;p128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88" name="Google Shape;1288;p128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9" name="Google Shape;1289;p128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0" name="Google Shape;1290;p128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93" name="Google Shape;1293;p1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2" name="Google Shape;1312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3" name="Google Shape;1313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9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5" name="Google Shape;1315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9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317" name="Google Shape;1317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18" name="Google Shape;1318;p129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9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9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9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9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9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9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9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9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9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9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1" name="Google Shape;1331;p13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p13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54" name="Google Shape;1354;p130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0" name="Google Shape;1360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61" name="Google Shape;1361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7" name="Google Shape;1377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3" name="Google Shape;1393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4" name="Google Shape;1394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5" name="Google Shape;1395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6" name="Google Shape;1396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7" name="Google Shape;1397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8" name="Google Shape;1398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20" name="Google Shape;1420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1" name="Google Shape;1421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5" name="Google Shape;175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5" name="Google Shape;195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96" name="Google Shape;196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514" name="Google Shape;1514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7" name="Google Shape;1517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260ea50067a_0_1584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g260ea50067a_0_1584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5" name="Google Shape;1525;g260ea50067a_0_1584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6" name="Google Shape;1526;g260ea50067a_0_1584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27" name="Google Shape;1527;g260ea50067a_0_1584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28" name="Google Shape;1528;g260ea50067a_0_158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g260ea50067a_0_158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g260ea50067a_0_158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g260ea50067a_0_158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g260ea50067a_0_158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g260ea50067a_0_158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g260ea50067a_0_158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g260ea50067a_0_158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g260ea50067a_0_158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g260ea50067a_0_158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g260ea50067a_0_158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9" name="Google Shape;1539;g260ea50067a_0_1584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0" name="Google Shape;1540;g260ea50067a_0_1584"/>
          <p:cNvGrpSpPr/>
          <p:nvPr/>
        </p:nvGrpSpPr>
        <p:grpSpPr>
          <a:xfrm flipH="1" rot="-1976796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1541" name="Google Shape;1541;g260ea50067a_0_1584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g260ea50067a_0_1584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g260ea50067a_0_1584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g260ea50067a_0_1584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g260ea50067a_0_1584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g260ea50067a_0_1584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g260ea50067a_0_1584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g260ea50067a_0_1584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g260ea50067a_0_1584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g260ea50067a_0_1584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g260ea50067a_0_1584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2" name="Google Shape;1552;g260ea50067a_0_1584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1553" name="Google Shape;1553;g260ea50067a_0_1584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g260ea50067a_0_1584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5" name="Google Shape;1555;g260ea50067a_0_1584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1556" name="Google Shape;1556;g260ea50067a_0_1584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g260ea50067a_0_1584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g260ea50067a_0_1584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g260ea50067a_0_1584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g260ea50067a_0_1584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g260ea50067a_0_1584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2" name="Google Shape;1562;g260ea50067a_0_1584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fmla="val 50000" name="adj"/>
            </a:avLst>
          </a:prstGeom>
          <a:solidFill>
            <a:srgbClr val="EEEEEE">
              <a:alpha val="47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g260ea50067a_0_1584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4" name="Google Shape;1564;g260ea50067a_0_1584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60ea50067a_0_1627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7" name="Google Shape;1567;g260ea50067a_0_16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68" name="Google Shape;1568;g260ea50067a_0_16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g260ea50067a_0_16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g260ea50067a_0_16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g260ea50067a_0_16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g260ea50067a_0_16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g260ea50067a_0_16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g260ea50067a_0_16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g260ea50067a_0_16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g260ea50067a_0_16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g260ea50067a_0_16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g260ea50067a_0_16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g260ea50067a_0_16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260ea50067a_0_16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260ea50067a_0_16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g260ea50067a_0_16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g260ea50067a_0_16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260ea50067a_0_16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g260ea50067a_0_16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260ea50067a_0_16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260ea50067a_0_16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260ea50067a_0_16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260ea50067a_0_16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0" name="Google Shape;1590;g260ea50067a_0_1627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91" name="Google Shape;1591;g260ea50067a_0_1627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g260ea50067a_0_165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94" name="Google Shape;1594;g260ea50067a_0_165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95" name="Google Shape;1595;g260ea50067a_0_165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596" name="Google Shape;1596;g260ea50067a_0_165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97" name="Google Shape;1597;g260ea50067a_0_165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g260ea50067a_0_165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g260ea50067a_0_165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g260ea50067a_0_165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g260ea50067a_0_165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g260ea50067a_0_165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g260ea50067a_0_165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g260ea50067a_0_165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g260ea50067a_0_165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g260ea50067a_0_165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g260ea50067a_0_165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g260ea50067a_0_165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g260ea50067a_0_165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g260ea50067a_0_165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g260ea50067a_0_165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2" name="Google Shape;1612;g260ea50067a_0_165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613" name="Google Shape;1613;g260ea50067a_0_165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g260ea50067a_0_165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g260ea50067a_0_165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g260ea50067a_0_165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g260ea50067a_0_165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g260ea50067a_0_165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g260ea50067a_0_165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g260ea50067a_0_165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g260ea50067a_0_165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g260ea50067a_0_165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g260ea50067a_0_165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g260ea50067a_0_165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g260ea50067a_0_165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g260ea50067a_0_165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g260ea50067a_0_165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28" name="Google Shape;1628;g260ea50067a_0_165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9" name="Google Shape;1629;g260ea50067a_0_165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0" name="Google Shape;1630;g260ea50067a_0_165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1" name="Google Shape;1631;g260ea50067a_0_165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2" name="Google Shape;1632;g260ea50067a_0_165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3" name="Google Shape;1633;g260ea50067a_0_165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34" name="Google Shape;1634;g260ea50067a_0_1654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35" name="Google Shape;1635;g260ea50067a_0_1654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6" name="Google Shape;1636;g260ea50067a_0_1654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7" name="Google Shape;1637;g260ea50067a_0_1654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8" name="Google Shape;1638;g260ea50067a_0_1654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9" name="Google Shape;1639;g260ea50067a_0_1654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0" name="Google Shape;1640;g260ea50067a_0_1654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1" name="Google Shape;1641;g260ea50067a_0_1654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2" name="Google Shape;1642;g260ea50067a_0_1654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Google Shape;1644;g260ea50067a_0_17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45" name="Google Shape;1645;g260ea50067a_0_17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g260ea50067a_0_17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g260ea50067a_0_17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260ea50067a_0_17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g260ea50067a_0_17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g260ea50067a_0_17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260ea50067a_0_17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260ea50067a_0_17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260ea50067a_0_17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260ea50067a_0_170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260ea50067a_0_170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260ea50067a_0_17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260ea50067a_0_17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260ea50067a_0_17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260ea50067a_0_17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260ea50067a_0_170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260ea50067a_0_17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260ea50067a_0_17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260ea50067a_0_17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260ea50067a_0_17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260ea50067a_0_17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260ea50067a_0_17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7" name="Google Shape;1667;g260ea50067a_0_1705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68" name="Google Shape;1668;g260ea50067a_0_1705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9" name="Google Shape;1669;g260ea50067a_0_1705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70" name="Google Shape;1670;g260ea50067a_0_1705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1" name="Google Shape;1671;g260ea50067a_0_1705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72" name="Google Shape;1672;g260ea50067a_0_1705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3" name="Google Shape;1673;g260ea50067a_0_1705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74" name="Google Shape;1674;g260ea50067a_0_1705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75" name="Google Shape;1675;g260ea50067a_0_1705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76" name="Google Shape;1676;g260ea50067a_0_1705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77" name="Google Shape;1677;g260ea50067a_0_1705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8" name="Google Shape;1678;g260ea50067a_0_1705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79" name="Google Shape;1679;g260ea50067a_0_1705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80" name="Google Shape;1680;g260ea50067a_0_1705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81" name="Google Shape;1681;g260ea50067a_0_1705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82" name="Google Shape;1682;g260ea50067a_0_1705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83" name="Google Shape;1683;g260ea50067a_0_1705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84" name="Google Shape;1684;g260ea50067a_0_1705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85" name="Google Shape;1685;g260ea50067a_0_1705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g260ea50067a_0_17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88" name="Google Shape;1688;g260ea50067a_0_174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260ea50067a_0_174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260ea50067a_0_174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260ea50067a_0_174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g260ea50067a_0_174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260ea50067a_0_174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260ea50067a_0_174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260ea50067a_0_174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g260ea50067a_0_174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g260ea50067a_0_174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g260ea50067a_0_174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g260ea50067a_0_174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g260ea50067a_0_174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g260ea50067a_0_174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g260ea50067a_0_174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g260ea50067a_0_174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g260ea50067a_0_174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g260ea50067a_0_174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g260ea50067a_0_174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7" name="Google Shape;1707;g260ea50067a_0_1748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8" name="Google Shape;1708;g260ea50067a_0_1748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709" name="Google Shape;1709;g260ea50067a_0_17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0" name="Google Shape;1710;g260ea50067a_0_17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g260ea50067a_0_177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13" name="Google Shape;1713;g260ea50067a_0_177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g260ea50067a_0_177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g260ea50067a_0_177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g260ea50067a_0_177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g260ea50067a_0_177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g260ea50067a_0_177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g260ea50067a_0_177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260ea50067a_0_177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260ea50067a_0_177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260ea50067a_0_177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260ea50067a_0_177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60ea50067a_0_177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260ea50067a_0_177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g260ea50067a_0_177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g260ea50067a_0_177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g260ea50067a_0_177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260ea50067a_0_177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260ea50067a_0_177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g260ea50067a_0_177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60ea50067a_0_177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g260ea50067a_0_177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g260ea50067a_0_177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5" name="Google Shape;1735;g260ea50067a_0_1773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36" name="Google Shape;1736;g260ea50067a_0_1773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60ea50067a_0_179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39" name="Google Shape;1739;g260ea50067a_0_179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60ea50067a_0_179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g260ea50067a_0_179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g260ea50067a_0_179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g260ea50067a_0_179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g260ea50067a_0_179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g260ea50067a_0_179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g260ea50067a_0_179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g260ea50067a_0_179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g260ea50067a_0_179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60ea50067a_0_179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g260ea50067a_0_179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260ea50067a_0_179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g260ea50067a_0_179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g260ea50067a_0_179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g260ea50067a_0_179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260ea50067a_0_179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g260ea50067a_0_179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g260ea50067a_0_179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260ea50067a_0_179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260ea50067a_0_179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260ea50067a_0_179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1" name="Google Shape;1761;g260ea50067a_0_1799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62" name="Google Shape;1762;g260ea50067a_0_1799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763" name="Google Shape;1763;g260ea50067a_0_1799"/>
          <p:cNvGrpSpPr/>
          <p:nvPr/>
        </p:nvGrpSpPr>
        <p:grpSpPr>
          <a:xfrm>
            <a:off x="7673764" y="-287514"/>
            <a:ext cx="788762" cy="861588"/>
            <a:chOff x="7673764" y="-287514"/>
            <a:chExt cx="788762" cy="861588"/>
          </a:xfrm>
        </p:grpSpPr>
        <p:grpSp>
          <p:nvGrpSpPr>
            <p:cNvPr id="1764" name="Google Shape;1764;g260ea50067a_0_1799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1765" name="Google Shape;1765;g260ea50067a_0_1799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g260ea50067a_0_1799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7" name="Google Shape;1767;g260ea50067a_0_1799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1769;g260ea50067a_0_18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70" name="Google Shape;1770;g260ea50067a_0_183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g260ea50067a_0_183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g260ea50067a_0_183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g260ea50067a_0_183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g260ea50067a_0_183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g260ea50067a_0_183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g260ea50067a_0_183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260ea50067a_0_183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260ea50067a_0_183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g260ea50067a_0_183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g260ea50067a_0_183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g260ea50067a_0_183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g260ea50067a_0_183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260ea50067a_0_183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260ea50067a_0_183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260ea50067a_0_183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260ea50067a_0_183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g260ea50067a_0_183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g260ea50067a_0_183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260ea50067a_0_183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260ea50067a_0_183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g260ea50067a_0_183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2" name="Google Shape;1792;g260ea50067a_0_1830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93" name="Google Shape;1793;g260ea50067a_0_1830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Google Shape;1795;g260ea50067a_0_185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96" name="Google Shape;1796;g260ea50067a_0_185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g260ea50067a_0_185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g260ea50067a_0_185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g260ea50067a_0_185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g260ea50067a_0_185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g260ea50067a_0_185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g260ea50067a_0_185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g260ea50067a_0_185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g260ea50067a_0_185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g260ea50067a_0_185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g260ea50067a_0_185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260ea50067a_0_185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260ea50067a_0_185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g260ea50067a_0_185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g260ea50067a_0_185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g260ea50067a_0_185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g260ea50067a_0_185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g260ea50067a_0_185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260ea50067a_0_185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g260ea50067a_0_185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g260ea50067a_0_185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g260ea50067a_0_185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8" name="Google Shape;1818;g260ea50067a_0_1856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9" name="Google Shape;1819;g260ea50067a_0_1856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20" name="Google Shape;1820;g260ea50067a_0_1856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21" name="Google Shape;1821;g260ea50067a_0_1856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1822" name="Google Shape;1822;g260ea50067a_0_185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g260ea50067a_0_185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g260ea50067a_0_185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g260ea50067a_0_185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g260ea50067a_0_185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g260ea50067a_0_185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g260ea50067a_0_185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g260ea50067a_0_185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g260ea50067a_0_185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g260ea50067a_0_185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g260ea50067a_0_185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0" name="Google Shape;200;p9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92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" name="Google Shape;223;p92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g260ea50067a_0_189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35" name="Google Shape;1835;g260ea50067a_0_18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g260ea50067a_0_18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g260ea50067a_0_18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g260ea50067a_0_18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g260ea50067a_0_18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g260ea50067a_0_18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g260ea50067a_0_18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g260ea50067a_0_18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g260ea50067a_0_18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g260ea50067a_0_189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g260ea50067a_0_189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g260ea50067a_0_18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g260ea50067a_0_18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g260ea50067a_0_18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g260ea50067a_0_18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g260ea50067a_0_189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g260ea50067a_0_18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g260ea50067a_0_18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g260ea50067a_0_18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g260ea50067a_0_18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g260ea50067a_0_18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g260ea50067a_0_18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g260ea50067a_0_1895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58" name="Google Shape;1858;g260ea50067a_0_1895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59" name="Google Shape;1859;g260ea50067a_0_1895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60" name="Google Shape;1860;g260ea50067a_0_1895"/>
          <p:cNvGrpSpPr/>
          <p:nvPr/>
        </p:nvGrpSpPr>
        <p:grpSpPr>
          <a:xfrm flipH="1" rot="-5072894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1861" name="Google Shape;1861;g260ea50067a_0_1895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g260ea50067a_0_1895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g260ea50067a_0_1895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g260ea50067a_0_1895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g260ea50067a_0_1895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g260ea50067a_0_1895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g260ea50067a_0_1895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g260ea50067a_0_1895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g260ea50067a_0_1895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60ea50067a_0_1895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g260ea50067a_0_1895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2" name="Google Shape;1872;g260ea50067a_0_1895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1873" name="Google Shape;1873;g260ea50067a_0_1895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g260ea50067a_0_1895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g260ea50067a_0_193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77" name="Google Shape;1877;g260ea50067a_0_19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g260ea50067a_0_19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60ea50067a_0_19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g260ea50067a_0_19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g260ea50067a_0_19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g260ea50067a_0_19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g260ea50067a_0_19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g260ea50067a_0_19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g260ea50067a_0_19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g260ea50067a_0_19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g260ea50067a_0_19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60ea50067a_0_19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g260ea50067a_0_19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g260ea50067a_0_19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g260ea50067a_0_19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g260ea50067a_0_19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g260ea50067a_0_19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g260ea50067a_0_19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g260ea50067a_0_19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6" name="Google Shape;1896;g260ea50067a_0_193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7" name="Google Shape;1897;g260ea50067a_0_193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g260ea50067a_0_196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00" name="Google Shape;1900;g260ea50067a_0_196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g260ea50067a_0_196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g260ea50067a_0_196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g260ea50067a_0_196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g260ea50067a_0_196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g260ea50067a_0_196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g260ea50067a_0_196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g260ea50067a_0_196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60ea50067a_0_196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g260ea50067a_0_196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g260ea50067a_0_196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g260ea50067a_0_196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g260ea50067a_0_196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g260ea50067a_0_196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g260ea50067a_0_196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g260ea50067a_0_196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g260ea50067a_0_196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60ea50067a_0_196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60ea50067a_0_196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60ea50067a_0_196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g260ea50067a_0_196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g260ea50067a_0_196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2" name="Google Shape;1922;g260ea50067a_0_1960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3" name="Google Shape;1923;g260ea50067a_0_1960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4" name="Google Shape;1924;g260ea50067a_0_1960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5" name="Google Shape;1925;g260ea50067a_0_1960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6" name="Google Shape;1926;g260ea50067a_0_196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260ea50067a_0_19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29" name="Google Shape;1929;g260ea50067a_0_19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930" name="Google Shape;1930;g260ea50067a_0_19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1" name="Google Shape;1931;g260ea50067a_0_19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32" name="Google Shape;1932;g260ea50067a_0_19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933" name="Google Shape;1933;g260ea50067a_0_19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g260ea50067a_0_19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g260ea50067a_0_19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g260ea50067a_0_19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g260ea50067a_0_19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g260ea50067a_0_19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g260ea50067a_0_19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g260ea50067a_0_19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g260ea50067a_0_19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g260ea50067a_0_19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g260ea50067a_0_19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g260ea50067a_0_19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g260ea50067a_0_19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g260ea50067a_0_19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g260ea50067a_0_19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8" name="Google Shape;1948;g260ea50067a_0_19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49" name="Google Shape;1949;g260ea50067a_0_19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g260ea50067a_0_19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g260ea50067a_0_19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g260ea50067a_0_19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g260ea50067a_0_19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g260ea50067a_0_19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g260ea50067a_0_19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g260ea50067a_0_19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g260ea50067a_0_19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g260ea50067a_0_19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g260ea50067a_0_19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g260ea50067a_0_19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g260ea50067a_0_19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g260ea50067a_0_19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g260ea50067a_0_19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964" name="Google Shape;1964;g260ea50067a_0_19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5" name="Google Shape;1965;g260ea50067a_0_19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6" name="Google Shape;1966;g260ea50067a_0_19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7" name="Google Shape;1967;g260ea50067a_0_19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8" name="Google Shape;1968;g260ea50067a_0_19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9" name="Google Shape;1969;g260ea50067a_0_19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70" name="Google Shape;1970;g260ea50067a_0_1989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1" name="Google Shape;1971;g260ea50067a_0_1989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72" name="Google Shape;1972;g260ea50067a_0_1989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73" name="Google Shape;1973;g260ea50067a_0_1989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74" name="Google Shape;1974;g260ea50067a_0_1989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" name="Google Shape;1976;g260ea50067a_0_203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77" name="Google Shape;1977;g260ea50067a_0_20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g260ea50067a_0_20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g260ea50067a_0_20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260ea50067a_0_20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g260ea50067a_0_20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g260ea50067a_0_20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g260ea50067a_0_20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g260ea50067a_0_20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g260ea50067a_0_20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g260ea50067a_0_20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60ea50067a_0_20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60ea50067a_0_20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g260ea50067a_0_20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g260ea50067a_0_20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g260ea50067a_0_20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g260ea50067a_0_20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60ea50067a_0_20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60ea50067a_0_20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g260ea50067a_0_20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g260ea50067a_0_20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g260ea50067a_0_20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g260ea50067a_0_20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9" name="Google Shape;1999;g260ea50067a_0_2037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0" name="Google Shape;2000;g260ea50067a_0_2037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1" name="Google Shape;2001;g260ea50067a_0_2037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2" name="Google Shape;2002;g260ea50067a_0_2037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3" name="Google Shape;2003;g260ea50067a_0_2037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4" name="Google Shape;2004;g260ea50067a_0_2037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5" name="Google Shape;2005;g260ea50067a_0_2037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6" name="Google Shape;2006;g260ea50067a_0_2037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7" name="Google Shape;2007;g260ea50067a_0_2037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60ea50067a_0_207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010" name="Google Shape;2010;g260ea50067a_0_207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1" name="Google Shape;2011;g260ea50067a_0_20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012" name="Google Shape;2012;g260ea50067a_0_207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013" name="Google Shape;2013;g260ea50067a_0_20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g260ea50067a_0_20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g260ea50067a_0_20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g260ea50067a_0_20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g260ea50067a_0_20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g260ea50067a_0_20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g260ea50067a_0_20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g260ea50067a_0_20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g260ea50067a_0_20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g260ea50067a_0_20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g260ea50067a_0_20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g260ea50067a_0_20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g260ea50067a_0_20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g260ea50067a_0_20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g260ea50067a_0_20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8" name="Google Shape;2028;g260ea50067a_0_207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029" name="Google Shape;2029;g260ea50067a_0_20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g260ea50067a_0_20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g260ea50067a_0_20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g260ea50067a_0_20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g260ea50067a_0_20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g260ea50067a_0_20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g260ea50067a_0_20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g260ea50067a_0_20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g260ea50067a_0_20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g260ea50067a_0_20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g260ea50067a_0_20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g260ea50067a_0_20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g260ea50067a_0_20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g260ea50067a_0_20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g260ea50067a_0_20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44" name="Google Shape;2044;g260ea50067a_0_207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5" name="Google Shape;2045;g260ea50067a_0_207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6" name="Google Shape;2046;g260ea50067a_0_207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7" name="Google Shape;2047;g260ea50067a_0_207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8" name="Google Shape;2048;g260ea50067a_0_207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9" name="Google Shape;2049;g260ea50067a_0_20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50" name="Google Shape;2050;g260ea50067a_0_2070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1" name="Google Shape;2051;g260ea50067a_0_2070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2" name="Google Shape;2052;g260ea50067a_0_2070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3" name="Google Shape;2053;g260ea50067a_0_2070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4" name="Google Shape;2054;g260ea50067a_0_2070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5" name="Google Shape;2055;g260ea50067a_0_2070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6" name="Google Shape;2056;g260ea50067a_0_2070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oogle Shape;2058;g260ea50067a_0_2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59" name="Google Shape;2059;g260ea50067a_0_21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g260ea50067a_0_21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g260ea50067a_0_21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g260ea50067a_0_21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g260ea50067a_0_21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g260ea50067a_0_21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g260ea50067a_0_21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g260ea50067a_0_21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g260ea50067a_0_21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g260ea50067a_0_21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g260ea50067a_0_21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g260ea50067a_0_21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g260ea50067a_0_21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g260ea50067a_0_21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g260ea50067a_0_21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g260ea50067a_0_21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g260ea50067a_0_21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g260ea50067a_0_21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g260ea50067a_0_21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g260ea50067a_0_21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g260ea50067a_0_21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g260ea50067a_0_21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1" name="Google Shape;2081;g260ea50067a_0_2119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2" name="Google Shape;2082;g260ea50067a_0_2119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3" name="Google Shape;2083;g260ea50067a_0_2119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4" name="Google Shape;2084;g260ea50067a_0_2119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5" name="Google Shape;2085;g260ea50067a_0_2119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6" name="Google Shape;2086;g260ea50067a_0_2119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7" name="Google Shape;2087;g260ea50067a_0_2119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8" name="Google Shape;2088;g260ea50067a_0_2119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9" name="Google Shape;2089;g260ea50067a_0_2119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90" name="Google Shape;2090;g260ea50067a_0_2119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91" name="Google Shape;2091;g260ea50067a_0_2119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60ea50067a_0_215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94" name="Google Shape;2094;g260ea50067a_0_215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60ea50067a_0_215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g260ea50067a_0_215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g260ea50067a_0_215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g260ea50067a_0_215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g260ea50067a_0_215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g260ea50067a_0_215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g260ea50067a_0_215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g260ea50067a_0_215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g260ea50067a_0_215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g260ea50067a_0_215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g260ea50067a_0_215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g260ea50067a_0_215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g260ea50067a_0_215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g260ea50067a_0_215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g260ea50067a_0_215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g260ea50067a_0_215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g260ea50067a_0_215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60ea50067a_0_215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g260ea50067a_0_215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g260ea50067a_0_215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g260ea50067a_0_215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6" name="Google Shape;2116;g260ea50067a_0_2154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17" name="Google Shape;2117;g260ea50067a_0_2154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18" name="Google Shape;2118;g260ea50067a_0_2154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19" name="Google Shape;2119;g260ea50067a_0_2154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0" name="Google Shape;2120;g260ea50067a_0_2154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21" name="Google Shape;2121;g260ea50067a_0_2154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22" name="Google Shape;2122;g260ea50067a_0_2154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Google Shape;2124;g260ea50067a_0_218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25" name="Google Shape;2125;g260ea50067a_0_218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g260ea50067a_0_218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g260ea50067a_0_218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g260ea50067a_0_218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g260ea50067a_0_218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g260ea50067a_0_218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g260ea50067a_0_218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g260ea50067a_0_218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260ea50067a_0_218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g260ea50067a_0_218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g260ea50067a_0_218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g260ea50067a_0_218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g260ea50067a_0_218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g260ea50067a_0_218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g260ea50067a_0_218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g260ea50067a_0_218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g260ea50067a_0_218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g260ea50067a_0_218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g260ea50067a_0_218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g260ea50067a_0_218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g260ea50067a_0_218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g260ea50067a_0_218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7" name="Google Shape;2147;g260ea50067a_0_2185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8" name="Google Shape;2148;g260ea50067a_0_2185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g260ea50067a_0_22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51" name="Google Shape;2151;g260ea50067a_0_22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g260ea50067a_0_22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g260ea50067a_0_22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g260ea50067a_0_22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g260ea50067a_0_22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g260ea50067a_0_22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g260ea50067a_0_22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g260ea50067a_0_22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g260ea50067a_0_22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g260ea50067a_0_22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g260ea50067a_0_22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g260ea50067a_0_22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g260ea50067a_0_22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g260ea50067a_0_22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g260ea50067a_0_22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260ea50067a_0_22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g260ea50067a_0_22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g260ea50067a_0_22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g260ea50067a_0_22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260ea50067a_0_22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g260ea50067a_0_22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g260ea50067a_0_22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3" name="Google Shape;2173;g260ea50067a_0_2211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4" name="Google Shape;2174;g260ea50067a_0_2211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6" name="Google Shape;226;p9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3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9" name="Google Shape;249;p93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50" name="Google Shape;250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51" name="Google Shape;251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52" name="Google Shape;252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260ea50067a_0_2237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260ea50067a_0_2239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60ea50067a_0_2241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g260ea50067a_0_224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83" name="Google Shape;2183;g260ea50067a_0_224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g260ea50067a_0_224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g260ea50067a_0_224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g260ea50067a_0_224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g260ea50067a_0_224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g260ea50067a_0_224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g260ea50067a_0_224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g260ea50067a_0_224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g260ea50067a_0_224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g260ea50067a_0_224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g260ea50067a_0_224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g260ea50067a_0_224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g260ea50067a_0_224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g260ea50067a_0_224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g260ea50067a_0_224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g260ea50067a_0_224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g260ea50067a_0_224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g260ea50067a_0_224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g260ea50067a_0_224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02" name="Google Shape;2202;g260ea50067a_0_224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3" name="Google Shape;2203;g260ea50067a_0_224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g260ea50067a_0_2243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05" name="Google Shape;2205;g260ea50067a_0_2243"/>
          <p:cNvSpPr txBox="1"/>
          <p:nvPr>
            <p:ph idx="1" type="subTitle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g260ea50067a_0_226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08" name="Google Shape;2208;g260ea50067a_0_226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g260ea50067a_0_226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g260ea50067a_0_226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g260ea50067a_0_226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g260ea50067a_0_226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g260ea50067a_0_226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g260ea50067a_0_226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g260ea50067a_0_226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g260ea50067a_0_226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g260ea50067a_0_226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g260ea50067a_0_226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g260ea50067a_0_226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g260ea50067a_0_226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g260ea50067a_0_226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g260ea50067a_0_226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g260ea50067a_0_226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g260ea50067a_0_226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g260ea50067a_0_226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g260ea50067a_0_226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g260ea50067a_0_226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g260ea50067a_0_226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g260ea50067a_0_226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g260ea50067a_0_2268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1" name="Google Shape;2231;g260ea50067a_0_2268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3" name="Google Shape;2233;g260ea50067a_0_229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34" name="Google Shape;2234;g260ea50067a_0_229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g260ea50067a_0_229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g260ea50067a_0_229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g260ea50067a_0_229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g260ea50067a_0_229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g260ea50067a_0_229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g260ea50067a_0_229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g260ea50067a_0_229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g260ea50067a_0_229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g260ea50067a_0_229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g260ea50067a_0_229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g260ea50067a_0_229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g260ea50067a_0_229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g260ea50067a_0_229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g260ea50067a_0_229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g260ea50067a_0_229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g260ea50067a_0_229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g260ea50067a_0_229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g260ea50067a_0_229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g260ea50067a_0_229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g260ea50067a_0_229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g260ea50067a_0_229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6" name="Google Shape;2256;g260ea50067a_0_2294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57" name="Google Shape;2257;g260ea50067a_0_2294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g260ea50067a_0_2320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2260" name="Google Shape;2260;g260ea50067a_0_23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g260ea50067a_0_23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g260ea50067a_0_23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g260ea50067a_0_23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g260ea50067a_0_23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g260ea50067a_0_23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g260ea50067a_0_23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g260ea50067a_0_23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g260ea50067a_0_23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g260ea50067a_0_23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g260ea50067a_0_23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g260ea50067a_0_23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g260ea50067a_0_23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g260ea50067a_0_23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g260ea50067a_0_23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g260ea50067a_0_23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g260ea50067a_0_23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g260ea50067a_0_23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g260ea50067a_0_23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g260ea50067a_0_23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g260ea50067a_0_23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1" name="Google Shape;2281;g260ea50067a_0_2320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g260ea50067a_0_234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84" name="Google Shape;2284;g260ea50067a_0_234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g260ea50067a_0_234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g260ea50067a_0_234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g260ea50067a_0_234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g260ea50067a_0_234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g260ea50067a_0_234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g260ea50067a_0_234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g260ea50067a_0_234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g260ea50067a_0_234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g260ea50067a_0_234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g260ea50067a_0_234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g260ea50067a_0_234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g260ea50067a_0_234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g260ea50067a_0_234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g260ea50067a_0_234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g260ea50067a_0_234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g260ea50067a_0_234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g260ea50067a_0_234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g260ea50067a_0_234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g260ea50067a_0_234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g260ea50067a_0_234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g260ea50067a_0_234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6" name="Google Shape;2306;g260ea50067a_0_234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8" name="Google Shape;2308;g260ea50067a_0_236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309" name="Google Shape;2309;g260ea50067a_0_236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0" name="Google Shape;2310;g260ea50067a_0_23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311" name="Google Shape;2311;g260ea50067a_0_236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312" name="Google Shape;2312;g260ea50067a_0_23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g260ea50067a_0_23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g260ea50067a_0_23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g260ea50067a_0_23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g260ea50067a_0_23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g260ea50067a_0_23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g260ea50067a_0_23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g260ea50067a_0_23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g260ea50067a_0_23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g260ea50067a_0_23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g260ea50067a_0_23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g260ea50067a_0_23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g260ea50067a_0_23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g260ea50067a_0_23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g260ea50067a_0_23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7" name="Google Shape;2327;g260ea50067a_0_236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328" name="Google Shape;2328;g260ea50067a_0_23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g260ea50067a_0_23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g260ea50067a_0_23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g260ea50067a_0_23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g260ea50067a_0_23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g260ea50067a_0_23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g260ea50067a_0_23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g260ea50067a_0_23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g260ea50067a_0_23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g260ea50067a_0_23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g260ea50067a_0_23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g260ea50067a_0_23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g260ea50067a_0_23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g260ea50067a_0_23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g260ea50067a_0_23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43" name="Google Shape;2343;g260ea50067a_0_236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4" name="Google Shape;2344;g260ea50067a_0_236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5" name="Google Shape;2345;g260ea50067a_0_236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6" name="Google Shape;2346;g260ea50067a_0_236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7" name="Google Shape;2347;g260ea50067a_0_236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8" name="Google Shape;2348;g260ea50067a_0_23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49" name="Google Shape;2349;g260ea50067a_0_2369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0" name="Google Shape;2350;g260ea50067a_0_2369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1" name="Google Shape;2351;g260ea50067a_0_2369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2" name="Google Shape;2352;g260ea50067a_0_2369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3" name="Google Shape;2353;g260ea50067a_0_2369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4" name="Google Shape;2354;g260ea50067a_0_2369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5" name="Google Shape;2355;g260ea50067a_0_2369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6" name="Google Shape;2356;g260ea50067a_0_2369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7" name="Google Shape;2357;g260ea50067a_0_2369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2358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" name="Google Shape;2359;g260ea50067a_0_242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60" name="Google Shape;2360;g260ea50067a_0_24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g260ea50067a_0_24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g260ea50067a_0_24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g260ea50067a_0_24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g260ea50067a_0_24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g260ea50067a_0_24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g260ea50067a_0_24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g260ea50067a_0_24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g260ea50067a_0_24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g260ea50067a_0_24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g260ea50067a_0_24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g260ea50067a_0_24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g260ea50067a_0_24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g260ea50067a_0_24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g260ea50067a_0_24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g260ea50067a_0_24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g260ea50067a_0_24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260ea50067a_0_24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g260ea50067a_0_24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g260ea50067a_0_24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g260ea50067a_0_24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g260ea50067a_0_24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2" name="Google Shape;2382;g260ea50067a_0_2420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83" name="Google Shape;2383;g260ea50067a_0_2420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4" name="Google Shape;2384;g260ea50067a_0_2420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5" name="Google Shape;2385;g260ea50067a_0_2420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86" name="Google Shape;2386;g260ea50067a_0_2420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9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94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" name="Google Shape;280;p94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g260ea50067a_0_244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89" name="Google Shape;2389;g260ea50067a_0_244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g260ea50067a_0_244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g260ea50067a_0_244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g260ea50067a_0_244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g260ea50067a_0_244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g260ea50067a_0_244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g260ea50067a_0_244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g260ea50067a_0_244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g260ea50067a_0_244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g260ea50067a_0_244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g260ea50067a_0_244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g260ea50067a_0_244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g260ea50067a_0_244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g260ea50067a_0_244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g260ea50067a_0_244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g260ea50067a_0_244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g260ea50067a_0_244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g260ea50067a_0_244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g260ea50067a_0_244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g260ea50067a_0_244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g260ea50067a_0_244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g260ea50067a_0_244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g260ea50067a_0_2449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2412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3" name="Google Shape;2413;g260ea50067a_0_247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14" name="Google Shape;2414;g260ea50067a_0_247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g260ea50067a_0_247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g260ea50067a_0_247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g260ea50067a_0_247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g260ea50067a_0_247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g260ea50067a_0_247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g260ea50067a_0_247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g260ea50067a_0_247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g260ea50067a_0_247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g260ea50067a_0_247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g260ea50067a_0_247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g260ea50067a_0_247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g260ea50067a_0_247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g260ea50067a_0_247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g260ea50067a_0_247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g260ea50067a_0_247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g260ea50067a_0_247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g260ea50067a_0_247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g260ea50067a_0_247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g260ea50067a_0_247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g260ea50067a_0_247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g260ea50067a_0_247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6" name="Google Shape;2436;g260ea50067a_0_2474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37" name="Google Shape;2437;g260ea50067a_0_2474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38" name="Google Shape;2438;g260ea50067a_0_2474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39" name="Google Shape;2439;g260ea50067a_0_2474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40" name="Google Shape;2440;g260ea50067a_0_2474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41" name="Google Shape;2441;g260ea50067a_0_2474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42" name="Google Shape;2442;g260ea50067a_0_2474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3" name="Google Shape;2443;g260ea50067a_0_2474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4" name="Google Shape;2444;g260ea50067a_0_2474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5" name="Google Shape;2445;g260ea50067a_0_2474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6" name="Google Shape;2446;g260ea50067a_0_2474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7" name="Google Shape;2447;g260ea50067a_0_2474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8" name="Google Shape;2448;g260ea50067a_0_2474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2449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0" name="Google Shape;2450;g260ea50067a_0_25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51" name="Google Shape;2451;g260ea50067a_0_25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g260ea50067a_0_25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g260ea50067a_0_25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g260ea50067a_0_25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g260ea50067a_0_25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g260ea50067a_0_25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g260ea50067a_0_25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g260ea50067a_0_25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g260ea50067a_0_25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g260ea50067a_0_25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g260ea50067a_0_25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g260ea50067a_0_25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g260ea50067a_0_25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g260ea50067a_0_25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g260ea50067a_0_25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g260ea50067a_0_25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g260ea50067a_0_25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g260ea50067a_0_25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g260ea50067a_0_25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g260ea50067a_0_25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g260ea50067a_0_25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g260ea50067a_0_25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3" name="Google Shape;2473;g260ea50067a_0_2511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74" name="Google Shape;2474;g260ea50067a_0_2511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5" name="Google Shape;2475;g260ea50067a_0_2511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6" name="Google Shape;2476;g260ea50067a_0_2511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77" name="Google Shape;2477;g260ea50067a_0_2511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78" name="Google Shape;2478;g260ea50067a_0_2511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9" name="Google Shape;2479;g260ea50067a_0_2511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0" name="Google Shape;2480;g260ea50067a_0_2511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81" name="Google Shape;2481;g260ea50067a_0_2511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82" name="Google Shape;2482;g260ea50067a_0_2511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83" name="Google Shape;2483;g260ea50067a_0_2511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2484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5" name="Google Shape;2485;g260ea50067a_0_254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86" name="Google Shape;2486;g260ea50067a_0_254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g260ea50067a_0_254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g260ea50067a_0_254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g260ea50067a_0_254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g260ea50067a_0_254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g260ea50067a_0_254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g260ea50067a_0_254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g260ea50067a_0_254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g260ea50067a_0_254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g260ea50067a_0_254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g260ea50067a_0_254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g260ea50067a_0_254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g260ea50067a_0_254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g260ea50067a_0_254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g260ea50067a_0_254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g260ea50067a_0_254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g260ea50067a_0_254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g260ea50067a_0_254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g260ea50067a_0_254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g260ea50067a_0_254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g260ea50067a_0_254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g260ea50067a_0_254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8" name="Google Shape;2508;g260ea50067a_0_2546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09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oogle Shape;2510;g260ea50067a_0_257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11" name="Google Shape;2511;g260ea50067a_0_257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g260ea50067a_0_257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g260ea50067a_0_257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g260ea50067a_0_257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g260ea50067a_0_257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g260ea50067a_0_257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g260ea50067a_0_257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g260ea50067a_0_257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g260ea50067a_0_257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g260ea50067a_0_257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g260ea50067a_0_257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g260ea50067a_0_257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g260ea50067a_0_257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g260ea50067a_0_257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g260ea50067a_0_257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g260ea50067a_0_257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g260ea50067a_0_257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g260ea50067a_0_257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g260ea50067a_0_257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30" name="Google Shape;2530;g260ea50067a_0_257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1" name="Google Shape;2531;g260ea50067a_0_2571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32" name="Google Shape;2532;g260ea50067a_0_2571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g260ea50067a_0_259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35" name="Google Shape;2535;g260ea50067a_0_25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g260ea50067a_0_25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g260ea50067a_0_25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g260ea50067a_0_25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g260ea50067a_0_25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g260ea50067a_0_25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g260ea50067a_0_25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g260ea50067a_0_25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g260ea50067a_0_25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g260ea50067a_0_25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g260ea50067a_0_25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g260ea50067a_0_25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g260ea50067a_0_25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g260ea50067a_0_25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g260ea50067a_0_25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g260ea50067a_0_25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g260ea50067a_0_25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g260ea50067a_0_25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g260ea50067a_0_25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4" name="Google Shape;2554;g260ea50067a_0_2595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55" name="Google Shape;2555;g260ea50067a_0_2595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2556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oogle Shape;2557;g260ea50067a_0_26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58" name="Google Shape;2558;g260ea50067a_0_26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g260ea50067a_0_26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g260ea50067a_0_26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g260ea50067a_0_26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g260ea50067a_0_26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g260ea50067a_0_26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g260ea50067a_0_26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g260ea50067a_0_26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g260ea50067a_0_26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g260ea50067a_0_26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g260ea50067a_0_26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g260ea50067a_0_26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g260ea50067a_0_26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g260ea50067a_0_26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g260ea50067a_0_26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g260ea50067a_0_26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g260ea50067a_0_26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g260ea50067a_0_26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g260ea50067a_0_26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7" name="Google Shape;2577;g260ea50067a_0_261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78" name="Google Shape;2578;g260ea50067a_0_261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Google Shape;2580;g260ea50067a_0_264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581" name="Google Shape;2581;g260ea50067a_0_264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2" name="Google Shape;2582;g260ea50067a_0_264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83" name="Google Shape;2583;g260ea50067a_0_264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584" name="Google Shape;2584;g260ea50067a_0_264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g260ea50067a_0_264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g260ea50067a_0_264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g260ea50067a_0_264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g260ea50067a_0_264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g260ea50067a_0_264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g260ea50067a_0_264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g260ea50067a_0_264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g260ea50067a_0_264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g260ea50067a_0_264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g260ea50067a_0_264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g260ea50067a_0_264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g260ea50067a_0_264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g260ea50067a_0_264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g260ea50067a_0_264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9" name="Google Shape;2599;g260ea50067a_0_264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00" name="Google Shape;2600;g260ea50067a_0_264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g260ea50067a_0_264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g260ea50067a_0_264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g260ea50067a_0_264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g260ea50067a_0_264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g260ea50067a_0_264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g260ea50067a_0_264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g260ea50067a_0_264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g260ea50067a_0_264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g260ea50067a_0_264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g260ea50067a_0_264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g260ea50067a_0_264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g260ea50067a_0_264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g260ea50067a_0_264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g260ea50067a_0_264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15" name="Google Shape;2615;g260ea50067a_0_264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6" name="Google Shape;2616;g260ea50067a_0_264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7" name="Google Shape;2617;g260ea50067a_0_264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8" name="Google Shape;2618;g260ea50067a_0_264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9" name="Google Shape;2619;g260ea50067a_0_264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0" name="Google Shape;2620;g260ea50067a_0_264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21" name="Google Shape;2621;g260ea50067a_0_2641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22" name="Google Shape;2622;g260ea50067a_0_2641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23" name="Google Shape;2623;g260ea50067a_0_2641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24" name="Google Shape;2624;g260ea50067a_0_2641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25" name="Google Shape;2625;g260ea50067a_0_2641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26" name="Google Shape;2626;g260ea50067a_0_2641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2627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8" name="Google Shape;2628;g260ea50067a_0_268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29" name="Google Shape;2629;g260ea50067a_0_268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g260ea50067a_0_268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g260ea50067a_0_268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g260ea50067a_0_268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g260ea50067a_0_268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g260ea50067a_0_268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g260ea50067a_0_268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g260ea50067a_0_268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g260ea50067a_0_268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g260ea50067a_0_268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g260ea50067a_0_268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g260ea50067a_0_268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g260ea50067a_0_268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g260ea50067a_0_268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g260ea50067a_0_268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g260ea50067a_0_268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g260ea50067a_0_268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g260ea50067a_0_268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g260ea50067a_0_268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8" name="Google Shape;2648;g260ea50067a_0_2689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49" name="Google Shape;2649;g260ea50067a_0_2689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0" name="Google Shape;2650;g260ea50067a_0_2689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51" name="Google Shape;2651;g260ea50067a_0_2689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2" name="Google Shape;2652;g260ea50067a_0_2689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53" name="Google Shape;2653;g260ea50067a_0_2689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4" name="Google Shape;2654;g260ea50067a_0_2689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55" name="Google Shape;2655;g260ea50067a_0_2689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2657;g260ea50067a_0_271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658" name="Google Shape;2658;g260ea50067a_0_271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59" name="Google Shape;2659;g260ea50067a_0_271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660" name="Google Shape;2660;g260ea50067a_0_271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661" name="Google Shape;2661;g260ea50067a_0_271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g260ea50067a_0_271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g260ea50067a_0_271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g260ea50067a_0_271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g260ea50067a_0_271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g260ea50067a_0_271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g260ea50067a_0_271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g260ea50067a_0_271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g260ea50067a_0_271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g260ea50067a_0_271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g260ea50067a_0_271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g260ea50067a_0_271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g260ea50067a_0_271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g260ea50067a_0_271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g260ea50067a_0_271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6" name="Google Shape;2676;g260ea50067a_0_271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77" name="Google Shape;2677;g260ea50067a_0_271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g260ea50067a_0_271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g260ea50067a_0_271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g260ea50067a_0_271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g260ea50067a_0_271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g260ea50067a_0_271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g260ea50067a_0_271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g260ea50067a_0_271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g260ea50067a_0_271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g260ea50067a_0_271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g260ea50067a_0_271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g260ea50067a_0_271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g260ea50067a_0_271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g260ea50067a_0_271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g260ea50067a_0_271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92" name="Google Shape;2692;g260ea50067a_0_271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3" name="Google Shape;2693;g260ea50067a_0_271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4" name="Google Shape;2694;g260ea50067a_0_271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5" name="Google Shape;2695;g260ea50067a_0_271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6" name="Google Shape;2696;g260ea50067a_0_271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7" name="Google Shape;2697;g260ea50067a_0_271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98" name="Google Shape;2698;g260ea50067a_0_2718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99" name="Google Shape;2699;g260ea50067a_0_2718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3" name="Google Shape;283;p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95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6" name="Google Shape;306;p95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7" name="Google Shape;307;p95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08" name="Google Shape;308;p95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309" name="Google Shape;309;p95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5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5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5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5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5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5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95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95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5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95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2700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" name="Google Shape;2701;g260ea50067a_0_276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702" name="Google Shape;2702;g260ea50067a_0_276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03" name="Google Shape;2703;g260ea50067a_0_276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704" name="Google Shape;2704;g260ea50067a_0_276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705" name="Google Shape;2705;g260ea50067a_0_276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g260ea50067a_0_276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g260ea50067a_0_276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g260ea50067a_0_276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g260ea50067a_0_276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g260ea50067a_0_276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g260ea50067a_0_276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g260ea50067a_0_276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g260ea50067a_0_276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g260ea50067a_0_276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g260ea50067a_0_276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g260ea50067a_0_276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g260ea50067a_0_276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g260ea50067a_0_276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g260ea50067a_0_276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0" name="Google Shape;2720;g260ea50067a_0_276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721" name="Google Shape;2721;g260ea50067a_0_276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g260ea50067a_0_276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g260ea50067a_0_276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g260ea50067a_0_276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g260ea50067a_0_276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g260ea50067a_0_276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g260ea50067a_0_276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g260ea50067a_0_276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g260ea50067a_0_276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g260ea50067a_0_276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g260ea50067a_0_276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g260ea50067a_0_276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g260ea50067a_0_276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g260ea50067a_0_276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g260ea50067a_0_276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6" name="Google Shape;2736;g260ea50067a_0_276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7" name="Google Shape;2737;g260ea50067a_0_276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8" name="Google Shape;2738;g260ea50067a_0_276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9" name="Google Shape;2739;g260ea50067a_0_276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0" name="Google Shape;2740;g260ea50067a_0_276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1" name="Google Shape;2741;g260ea50067a_0_276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42" name="Google Shape;2742;g260ea50067a_0_2762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43" name="Google Shape;2743;g260ea50067a_0_2762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2744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5" name="Google Shape;2745;g260ea50067a_0_280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46" name="Google Shape;2746;g260ea50067a_0_280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g260ea50067a_0_280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g260ea50067a_0_280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g260ea50067a_0_280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g260ea50067a_0_280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g260ea50067a_0_280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g260ea50067a_0_280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g260ea50067a_0_280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g260ea50067a_0_280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g260ea50067a_0_280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g260ea50067a_0_280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g260ea50067a_0_280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g260ea50067a_0_280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g260ea50067a_0_280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g260ea50067a_0_280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g260ea50067a_0_280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g260ea50067a_0_280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g260ea50067a_0_280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g260ea50067a_0_280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g260ea50067a_0_280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g260ea50067a_0_280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g260ea50067a_0_280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8" name="Google Shape;2768;g260ea50067a_0_2806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769" name="Google Shape;2769;g260ea50067a_0_2806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770" name="Google Shape;2770;g260ea50067a_0_2806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771" name="Google Shape;2771;g260ea50067a_0_2806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2" name="Google Shape;2772;g260ea50067a_0_2806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3" name="Google Shape;2773;g260ea50067a_0_2806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4" name="Google Shape;2774;g260ea50067a_0_2806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2775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6" name="Google Shape;2776;g260ea50067a_0_28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77" name="Google Shape;2777;g260ea50067a_0_28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g260ea50067a_0_28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g260ea50067a_0_28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g260ea50067a_0_28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g260ea50067a_0_28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g260ea50067a_0_28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g260ea50067a_0_28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g260ea50067a_0_28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g260ea50067a_0_28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g260ea50067a_0_28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g260ea50067a_0_28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g260ea50067a_0_28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g260ea50067a_0_28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g260ea50067a_0_28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g260ea50067a_0_28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g260ea50067a_0_28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g260ea50067a_0_28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g260ea50067a_0_28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g260ea50067a_0_28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g260ea50067a_0_28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g260ea50067a_0_28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g260ea50067a_0_28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9" name="Google Shape;2799;g260ea50067a_0_2837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800" name="Google Shape;2800;g260ea50067a_0_2837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801" name="Google Shape;2801;g260ea50067a_0_2837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2" name="Google Shape;2802;g260ea50067a_0_2837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3" name="Google Shape;2803;g260ea50067a_0_2837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2804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" name="Google Shape;2805;g260ea50067a_0_286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06" name="Google Shape;2806;g260ea50067a_0_286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g260ea50067a_0_286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g260ea50067a_0_286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g260ea50067a_0_286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g260ea50067a_0_286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g260ea50067a_0_286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g260ea50067a_0_286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g260ea50067a_0_286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g260ea50067a_0_286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g260ea50067a_0_286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g260ea50067a_0_286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g260ea50067a_0_286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g260ea50067a_0_286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g260ea50067a_0_286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g260ea50067a_0_286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g260ea50067a_0_286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g260ea50067a_0_286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g260ea50067a_0_286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g260ea50067a_0_286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25" name="Google Shape;2825;g260ea50067a_0_286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6" name="Google Shape;2826;g260ea50067a_0_286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7" name="Google Shape;2827;g260ea50067a_0_2866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8" name="Google Shape;2828;g260ea50067a_0_2866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9" name="Google Shape;2829;g260ea50067a_0_2866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830" name="Google Shape;2830;g260ea50067a_0_286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831" name="Google Shape;2831;g260ea50067a_0_286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g260ea50067a_0_286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g260ea50067a_0_286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g260ea50067a_0_286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g260ea50067a_0_286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g260ea50067a_0_286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g260ea50067a_0_286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g260ea50067a_0_286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g260ea50067a_0_286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g260ea50067a_0_286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g260ea50067a_0_286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2842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3" name="Google Shape;2843;g260ea50067a_0_290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44" name="Google Shape;2844;g260ea50067a_0_290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g260ea50067a_0_290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g260ea50067a_0_290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260ea50067a_0_290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g260ea50067a_0_290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g260ea50067a_0_290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260ea50067a_0_290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g260ea50067a_0_290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g260ea50067a_0_290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g260ea50067a_0_290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g260ea50067a_0_290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g260ea50067a_0_290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g260ea50067a_0_290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260ea50067a_0_290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g260ea50067a_0_290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g260ea50067a_0_290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g260ea50067a_0_290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g260ea50067a_0_290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g260ea50067a_0_290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g260ea50067a_0_290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g260ea50067a_0_290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g260ea50067a_0_290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6" name="Google Shape;2866;g260ea50067a_0_290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67" name="Google Shape;2867;g260ea50067a_0_2904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68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60ea50067a_0_29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2870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" name="Google Shape;2871;g260ea50067a_0_293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872" name="Google Shape;2872;g260ea50067a_0_293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73" name="Google Shape;2873;g260ea50067a_0_293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874" name="Google Shape;2874;g260ea50067a_0_293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875" name="Google Shape;2875;g260ea50067a_0_293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g260ea50067a_0_293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g260ea50067a_0_293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g260ea50067a_0_293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g260ea50067a_0_293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g260ea50067a_0_293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g260ea50067a_0_293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g260ea50067a_0_293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g260ea50067a_0_293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g260ea50067a_0_293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g260ea50067a_0_293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g260ea50067a_0_293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g260ea50067a_0_293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g260ea50067a_0_293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g260ea50067a_0_293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0" name="Google Shape;2890;g260ea50067a_0_293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891" name="Google Shape;2891;g260ea50067a_0_293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g260ea50067a_0_293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g260ea50067a_0_293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g260ea50067a_0_293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g260ea50067a_0_293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g260ea50067a_0_293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g260ea50067a_0_293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g260ea50067a_0_293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g260ea50067a_0_293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g260ea50067a_0_293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g260ea50067a_0_293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g260ea50067a_0_293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g260ea50067a_0_293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g260ea50067a_0_293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g260ea50067a_0_293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06" name="Google Shape;2906;g260ea50067a_0_293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7" name="Google Shape;2907;g260ea50067a_0_293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8" name="Google Shape;2908;g260ea50067a_0_293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9" name="Google Shape;2909;g260ea50067a_0_293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0" name="Google Shape;2910;g260ea50067a_0_293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1" name="Google Shape;2911;g260ea50067a_0_293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2912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g260ea50067a_0_297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14" name="Google Shape;2914;g260ea50067a_0_297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260ea50067a_0_297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g260ea50067a_0_297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g260ea50067a_0_297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g260ea50067a_0_297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g260ea50067a_0_297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g260ea50067a_0_297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g260ea50067a_0_297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g260ea50067a_0_297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g260ea50067a_0_297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g260ea50067a_0_297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g260ea50067a_0_297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g260ea50067a_0_297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g260ea50067a_0_297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g260ea50067a_0_297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g260ea50067a_0_297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g260ea50067a_0_297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g260ea50067a_0_297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g260ea50067a_0_297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33" name="Google Shape;2933;g260ea50067a_0_297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4" name="Google Shape;2934;g260ea50067a_0_297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5" name="Google Shape;2935;g260ea50067a_0_297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936" name="Google Shape;2936;g260ea50067a_0_297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g260ea50067a_0_297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g260ea50067a_0_297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g260ea50067a_0_297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g260ea50067a_0_297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g260ea50067a_0_297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g260ea50067a_0_297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g260ea50067a_0_297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g260ea50067a_0_297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g260ea50067a_0_297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g260ea50067a_0_297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2947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8" name="Google Shape;2948;g260ea50067a_0_300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49" name="Google Shape;2949;g260ea50067a_0_300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g260ea50067a_0_300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g260ea50067a_0_300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g260ea50067a_0_300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g260ea50067a_0_300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g260ea50067a_0_300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g260ea50067a_0_300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g260ea50067a_0_300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g260ea50067a_0_300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g260ea50067a_0_300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g260ea50067a_0_300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g260ea50067a_0_300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g260ea50067a_0_300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g260ea50067a_0_300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g260ea50067a_0_300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g260ea50067a_0_300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g260ea50067a_0_300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g260ea50067a_0_300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g260ea50067a_0_300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g260ea50067a_0_300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g260ea50067a_0_300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g260ea50067a_0_300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2" name="Google Shape;2972;g260ea50067a_0_303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73" name="Google Shape;2973;g260ea50067a_0_303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g260ea50067a_0_303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g260ea50067a_0_303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g260ea50067a_0_303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g260ea50067a_0_303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g260ea50067a_0_303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g260ea50067a_0_303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g260ea50067a_0_303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g260ea50067a_0_303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g260ea50067a_0_303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g260ea50067a_0_303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g260ea50067a_0_303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g260ea50067a_0_303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g260ea50067a_0_303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g260ea50067a_0_303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g260ea50067a_0_303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g260ea50067a_0_303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g260ea50067a_0_303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g260ea50067a_0_303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g260ea50067a_0_303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g260ea50067a_0_303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g260ea50067a_0_303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5" name="Google Shape;2995;g260ea50067a_0_3033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2996" name="Google Shape;2996;g260ea50067a_0_303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g260ea50067a_0_303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g260ea50067a_0_303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g260ea50067a_0_303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g260ea50067a_0_303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g260ea50067a_0_303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3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99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7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68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40.xml"/><Relationship Id="rId42" Type="http://schemas.openxmlformats.org/officeDocument/2006/relationships/slideLayout" Target="../slideLayouts/slideLayout142.xml"/><Relationship Id="rId41" Type="http://schemas.openxmlformats.org/officeDocument/2006/relationships/slideLayout" Target="../slideLayouts/slideLayout141.xml"/><Relationship Id="rId44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43.xml"/><Relationship Id="rId46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48.xml"/><Relationship Id="rId47" Type="http://schemas.openxmlformats.org/officeDocument/2006/relationships/slideLayout" Target="../slideLayouts/slideLayout147.xml"/><Relationship Id="rId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36.xml"/><Relationship Id="rId39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29.xml"/><Relationship Id="rId51" Type="http://schemas.openxmlformats.org/officeDocument/2006/relationships/theme" Target="../theme/theme4.xml"/><Relationship Id="rId50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60ea50067a_0_15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0" name="Google Shape;1520;g260ea50067a_0_158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521" name="Google Shape;1521;g260ea50067a_0_1580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60ea50067a_0_46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3" name="Google Shape;3033;g260ea50067a_0_469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034" name="Google Shape;3034;g260ea50067a_0_469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  <p:sldLayoutId id="2147483799" r:id="rId49"/>
    <p:sldLayoutId id="2147483800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vscZu-Yjxy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anva.com/design/DAFriYXKxOw/5cEAJpBk5K9BPCCsnb-kcg/view?utm_content=DAFriYXKxOw&amp;utm_campaign=designshare&amp;utm_medium=link&amp;utm_source=publishsharelink" TargetMode="External"/><Relationship Id="rId4" Type="http://schemas.openxmlformats.org/officeDocument/2006/relationships/hyperlink" Target="https://www.canva.com/design/DAFriYXKxOw/5cEAJpBk5K9BPCCsnb-kcg/view?utm_content=DAFriYXKxOw&amp;utm_campaign=designshare&amp;utm_medium=link&amp;utm_source=publishsharelink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7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" name="Google Shape;4548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r>
              <a:rPr lang="en"/>
              <a:t> </a:t>
            </a:r>
            <a:endParaRPr/>
          </a:p>
        </p:txBody>
      </p:sp>
      <p:sp>
        <p:nvSpPr>
          <p:cNvPr id="4549" name="Google Shape;4549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Sesión 10</a:t>
            </a:r>
            <a:r>
              <a:rPr lang="en"/>
              <a:t>: Habilidades Sociales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3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4" name="Google Shape;4694;g26dac788619_0_81"/>
          <p:cNvSpPr txBox="1"/>
          <p:nvPr>
            <p:ph type="title"/>
          </p:nvPr>
        </p:nvSpPr>
        <p:spPr>
          <a:xfrm>
            <a:off x="720000" y="159000"/>
            <a:ext cx="68487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Ejercicios para desarrollar los tipos de Habilidades Sociales</a:t>
            </a:r>
            <a:endParaRPr/>
          </a:p>
        </p:txBody>
      </p:sp>
      <p:sp>
        <p:nvSpPr>
          <p:cNvPr id="4695" name="Google Shape;4695;g26dac788619_0_81"/>
          <p:cNvSpPr txBox="1"/>
          <p:nvPr/>
        </p:nvSpPr>
        <p:spPr>
          <a:xfrm>
            <a:off x="430075" y="1271375"/>
            <a:ext cx="79932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127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Elige una de las dos actividades, segun las caracteristicas del grupo: 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1.- </a:t>
            </a:r>
            <a:r>
              <a:rPr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Comparte cuál(es) de los tipos de habilidades sociales se te dificulta desarrollar.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2.- Instrucciones: </a:t>
            </a:r>
            <a:r>
              <a:rPr b="1"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RECIBIR Y DAR ELOGIOS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Formemos un círculo, después cada uno de los integrantes tendrá que decir algo bueno de la persona a su derecha o izquierda. El fin de esta actividad es </a:t>
            </a:r>
            <a:r>
              <a:rPr b="1"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dar y recibir elogios,</a:t>
            </a:r>
            <a:r>
              <a:rPr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conocernos y comunicarnos con nuestros compañeros adecuadamente y fomentar con esto la integración grupal. 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9" name="Shape 4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" name="Google Shape;4700;g28d80352c2f_0_0"/>
          <p:cNvSpPr txBox="1"/>
          <p:nvPr>
            <p:ph type="ctrTitle"/>
          </p:nvPr>
        </p:nvSpPr>
        <p:spPr>
          <a:xfrm>
            <a:off x="6530950" y="3122752"/>
            <a:ext cx="25482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Conclusión</a:t>
            </a:r>
            <a:endParaRPr/>
          </a:p>
        </p:txBody>
      </p:sp>
      <p:sp>
        <p:nvSpPr>
          <p:cNvPr id="4701" name="Google Shape;4701;g28d80352c2f_0_0"/>
          <p:cNvSpPr txBox="1"/>
          <p:nvPr>
            <p:ph idx="1" type="subTitle"/>
          </p:nvPr>
        </p:nvSpPr>
        <p:spPr>
          <a:xfrm>
            <a:off x="5007725" y="982625"/>
            <a:ext cx="4136400" cy="20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Las habilidades sociales, ayudan a las personas a alcanzar su desarrollo personal y en grupo, y a concretar el aprender a ser, aprender a convivir, aprender a conocer (en este caso, a conocerse mejor a sí mismo y a conocer mejor a los demás) y aprender a hacer.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4702" name="Google Shape;4702;g28d80352c2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725" y="1496775"/>
            <a:ext cx="4287000" cy="318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06" name="Shape 4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7" name="Google Shape;4707;p20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GRACIAS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POR SU ATENCIÓN</a:t>
            </a:r>
            <a:endParaRPr/>
          </a:p>
        </p:txBody>
      </p:sp>
      <p:sp>
        <p:nvSpPr>
          <p:cNvPr id="4708" name="Google Shape;4708;p20"/>
          <p:cNvSpPr/>
          <p:nvPr/>
        </p:nvSpPr>
        <p:spPr>
          <a:xfrm>
            <a:off x="7335175" y="3492600"/>
            <a:ext cx="1030054" cy="1376819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9" name="Google Shape;4709;p20"/>
          <p:cNvSpPr/>
          <p:nvPr/>
        </p:nvSpPr>
        <p:spPr>
          <a:xfrm rot="9797852">
            <a:off x="544930" y="949988"/>
            <a:ext cx="1030058" cy="1376825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3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g260ea50067a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Habilidades Sociales</a:t>
            </a:r>
            <a:endParaRPr/>
          </a:p>
        </p:txBody>
      </p:sp>
      <p:sp>
        <p:nvSpPr>
          <p:cNvPr id="4555" name="Google Shape;4555;g260ea50067a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9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0" name="Google Shape;4560;g260ea50067a_0_1563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4561" name="Google Shape;4561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3" name="Google Shape;4563;g260ea50067a_0_1563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4564" name="Google Shape;4564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6" name="Google Shape;4566;g260ea50067a_0_1563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4567" name="Google Shape;4567;g260ea50067a_0_1563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4568" name="Google Shape;4568;g260ea50067a_0_1563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4569" name="Google Shape;4569;g260ea50067a_0_1563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4570" name="Google Shape;4570;g260ea50067a_0_1563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4571" name="Google Shape;4571;g260ea50067a_0_1563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4572" name="Google Shape;4572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7" name="Shape 4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8" name="Google Shape;4578;g260ea50067a_0_4657"/>
          <p:cNvGrpSpPr/>
          <p:nvPr/>
        </p:nvGrpSpPr>
        <p:grpSpPr>
          <a:xfrm rot="807122">
            <a:off x="5634832" y="1285659"/>
            <a:ext cx="2497551" cy="2401906"/>
            <a:chOff x="1857000" y="3245400"/>
            <a:chExt cx="1233825" cy="1186575"/>
          </a:xfrm>
        </p:grpSpPr>
        <p:sp>
          <p:nvSpPr>
            <p:cNvPr id="4579" name="Google Shape;4579;g260ea50067a_0_465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g260ea50067a_0_465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g260ea50067a_0_465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g260ea50067a_0_465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g260ea50067a_0_465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g260ea50067a_0_465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5" name="Google Shape;4585;g260ea50067a_0_4657"/>
          <p:cNvSpPr txBox="1"/>
          <p:nvPr>
            <p:ph type="title"/>
          </p:nvPr>
        </p:nvSpPr>
        <p:spPr>
          <a:xfrm>
            <a:off x="684775" y="1035359"/>
            <a:ext cx="3424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4586" name="Google Shape;4586;g260ea50067a_0_4657"/>
          <p:cNvSpPr txBox="1"/>
          <p:nvPr>
            <p:ph idx="1" type="body"/>
          </p:nvPr>
        </p:nvSpPr>
        <p:spPr>
          <a:xfrm>
            <a:off x="629450" y="1815100"/>
            <a:ext cx="46809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¿Qué son las habilidades sociales?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tim"/>
              <a:buChar char="○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Video Habilidades Sociales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Tipos de Habilidades Sociales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Ejercicio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4587" name="Google Shape;4587;g260ea50067a_0_4657"/>
          <p:cNvGrpSpPr/>
          <p:nvPr/>
        </p:nvGrpSpPr>
        <p:grpSpPr>
          <a:xfrm flipH="1">
            <a:off x="806920" y="1677142"/>
            <a:ext cx="3211408" cy="176025"/>
            <a:chOff x="4345425" y="2175475"/>
            <a:chExt cx="800750" cy="176025"/>
          </a:xfrm>
        </p:grpSpPr>
        <p:sp>
          <p:nvSpPr>
            <p:cNvPr id="4588" name="Google Shape;4588;g260ea50067a_0_465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g260ea50067a_0_465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0" name="Google Shape;4590;g260ea50067a_0_4657"/>
          <p:cNvGrpSpPr/>
          <p:nvPr/>
        </p:nvGrpSpPr>
        <p:grpSpPr>
          <a:xfrm rot="674490">
            <a:off x="4895645" y="3742583"/>
            <a:ext cx="3474315" cy="888850"/>
            <a:chOff x="3809875" y="1963175"/>
            <a:chExt cx="1923600" cy="492150"/>
          </a:xfrm>
        </p:grpSpPr>
        <p:sp>
          <p:nvSpPr>
            <p:cNvPr id="4591" name="Google Shape;4591;g260ea50067a_0_465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g260ea50067a_0_465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g260ea50067a_0_465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g260ea50067a_0_465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g260ea50067a_0_465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g260ea50067a_0_465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g260ea50067a_0_465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g260ea50067a_0_465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g260ea50067a_0_465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g260ea50067a_0_465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g260ea50067a_0_465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2" name="Google Shape;4602;g260ea50067a_0_4657"/>
          <p:cNvGrpSpPr/>
          <p:nvPr/>
        </p:nvGrpSpPr>
        <p:grpSpPr>
          <a:xfrm rot="1386648">
            <a:off x="3362595" y="708983"/>
            <a:ext cx="1075595" cy="543469"/>
            <a:chOff x="1822875" y="1377000"/>
            <a:chExt cx="548075" cy="286550"/>
          </a:xfrm>
        </p:grpSpPr>
        <p:sp>
          <p:nvSpPr>
            <p:cNvPr id="4603" name="Google Shape;4603;g260ea50067a_0_4657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g260ea50067a_0_4657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g260ea50067a_0_4657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g260ea50067a_0_4657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g260ea50067a_0_4657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g260ea50067a_0_4657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g260ea50067a_0_4657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g260ea50067a_0_4657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g260ea50067a_0_4657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2" name="Google Shape;4612;g260ea50067a_0_4657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30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4613" name="Google Shape;4613;g260ea50067a_0_4657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7" name="Shape 4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" name="Google Shape;4618;p18"/>
          <p:cNvSpPr txBox="1"/>
          <p:nvPr>
            <p:ph idx="1" type="subTitle"/>
          </p:nvPr>
        </p:nvSpPr>
        <p:spPr>
          <a:xfrm>
            <a:off x="4842200" y="2171325"/>
            <a:ext cx="4064100" cy="1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300">
                <a:latin typeface="Itim"/>
                <a:ea typeface="Itim"/>
                <a:cs typeface="Itim"/>
                <a:sym typeface="Itim"/>
              </a:rPr>
              <a:t>Están relacionadas con expresar nuestras opiniones, pensamientos, sentimientos o deseos, sin sentirnos mal por ello y sin hacer sentir mal a otras personas.</a:t>
            </a:r>
            <a:endParaRPr sz="2300"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4619" name="Google Shape;4619;p18"/>
          <p:cNvGrpSpPr/>
          <p:nvPr/>
        </p:nvGrpSpPr>
        <p:grpSpPr>
          <a:xfrm>
            <a:off x="5475095" y="826383"/>
            <a:ext cx="2798301" cy="176025"/>
            <a:chOff x="4345425" y="2175475"/>
            <a:chExt cx="800750" cy="176025"/>
          </a:xfrm>
        </p:grpSpPr>
        <p:sp>
          <p:nvSpPr>
            <p:cNvPr id="4620" name="Google Shape;4620;p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2" name="Google Shape;4622;p18"/>
          <p:cNvGrpSpPr/>
          <p:nvPr/>
        </p:nvGrpSpPr>
        <p:grpSpPr>
          <a:xfrm>
            <a:off x="6143355" y="1174788"/>
            <a:ext cx="2235214" cy="176025"/>
            <a:chOff x="4345425" y="2175475"/>
            <a:chExt cx="800750" cy="176025"/>
          </a:xfrm>
        </p:grpSpPr>
        <p:sp>
          <p:nvSpPr>
            <p:cNvPr id="4623" name="Google Shape;4623;p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5" name="Google Shape;4625;p18"/>
          <p:cNvGrpSpPr/>
          <p:nvPr/>
        </p:nvGrpSpPr>
        <p:grpSpPr>
          <a:xfrm rot="137243">
            <a:off x="7127642" y="1610644"/>
            <a:ext cx="1247922" cy="176042"/>
            <a:chOff x="4345425" y="2175475"/>
            <a:chExt cx="800750" cy="176025"/>
          </a:xfrm>
        </p:grpSpPr>
        <p:sp>
          <p:nvSpPr>
            <p:cNvPr id="4626" name="Google Shape;4626;p1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1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8" name="Google Shape;4628;p18"/>
          <p:cNvSpPr txBox="1"/>
          <p:nvPr>
            <p:ph type="title"/>
          </p:nvPr>
        </p:nvSpPr>
        <p:spPr>
          <a:xfrm>
            <a:off x="2296325" y="245100"/>
            <a:ext cx="61833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¿Qué son las habilidades sociales?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629" name="Google Shape;4629;p18"/>
          <p:cNvSpPr/>
          <p:nvPr/>
        </p:nvSpPr>
        <p:spPr>
          <a:xfrm flipH="1" rot="9327873">
            <a:off x="4581921" y="1144781"/>
            <a:ext cx="911100" cy="876882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0" name="Google Shape;4630;p18"/>
          <p:cNvGrpSpPr/>
          <p:nvPr/>
        </p:nvGrpSpPr>
        <p:grpSpPr>
          <a:xfrm rot="514806">
            <a:off x="3360694" y="3899414"/>
            <a:ext cx="1118061" cy="876421"/>
            <a:chOff x="378575" y="1776375"/>
            <a:chExt cx="737425" cy="578050"/>
          </a:xfrm>
        </p:grpSpPr>
        <p:sp>
          <p:nvSpPr>
            <p:cNvPr id="4631" name="Google Shape;4631;p18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18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18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18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18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18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18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18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18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18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18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18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3" name="Google Shape;4643;p18"/>
          <p:cNvGrpSpPr/>
          <p:nvPr/>
        </p:nvGrpSpPr>
        <p:grpSpPr>
          <a:xfrm rot="-525446">
            <a:off x="1062434" y="316056"/>
            <a:ext cx="1299940" cy="282304"/>
            <a:chOff x="256250" y="3704650"/>
            <a:chExt cx="960300" cy="231700"/>
          </a:xfrm>
        </p:grpSpPr>
        <p:sp>
          <p:nvSpPr>
            <p:cNvPr id="4644" name="Google Shape;4644;p18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18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18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18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18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18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18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18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52" name="Google Shape;46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276" y="1884950"/>
            <a:ext cx="32406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53" name="Google Shape;4653;p18"/>
          <p:cNvSpPr/>
          <p:nvPr/>
        </p:nvSpPr>
        <p:spPr>
          <a:xfrm rot="-1160172">
            <a:off x="1172373" y="1470938"/>
            <a:ext cx="251710" cy="574784"/>
          </a:xfrm>
          <a:custGeom>
            <a:rect b="b" l="l" r="r" t="t"/>
            <a:pathLst>
              <a:path extrusionOk="0" h="18686" w="8183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7" name="Shape 4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8" name="Google Shape;4658;g26dac788619_0_49"/>
          <p:cNvSpPr txBox="1"/>
          <p:nvPr>
            <p:ph type="title"/>
          </p:nvPr>
        </p:nvSpPr>
        <p:spPr>
          <a:xfrm>
            <a:off x="1485225" y="245103"/>
            <a:ext cx="3109500" cy="13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Habilidades Sociales </a:t>
            </a:r>
            <a:endParaRPr sz="3900"/>
          </a:p>
        </p:txBody>
      </p:sp>
      <p:sp>
        <p:nvSpPr>
          <p:cNvPr id="4659" name="Google Shape;4659;g26dac788619_0_49"/>
          <p:cNvSpPr txBox="1"/>
          <p:nvPr>
            <p:ph idx="1" type="subTitle"/>
          </p:nvPr>
        </p:nvSpPr>
        <p:spPr>
          <a:xfrm>
            <a:off x="571500" y="1764675"/>
            <a:ext cx="5211600" cy="14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Para ti…. ¿Qué son las habilidades sociales? </a:t>
            </a: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sz="2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En</a:t>
            </a: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la siguiente diapositiva revisaremos un</a:t>
            </a: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video para conocer </a:t>
            </a: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más</a:t>
            </a: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sobre este tema y compartir ideas al final del mismo.</a:t>
            </a:r>
            <a:endParaRPr sz="2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4660" name="Google Shape;4660;g26dac788619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400" y="1583700"/>
            <a:ext cx="2840000" cy="17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1" name="Google Shape;4661;g26dac788619_0_49"/>
          <p:cNvSpPr/>
          <p:nvPr/>
        </p:nvSpPr>
        <p:spPr>
          <a:xfrm flipH="1" rot="9327873">
            <a:off x="4663396" y="969531"/>
            <a:ext cx="911100" cy="876882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62" name="Google Shape;4662;g26dac788619_0_49"/>
          <p:cNvGrpSpPr/>
          <p:nvPr/>
        </p:nvGrpSpPr>
        <p:grpSpPr>
          <a:xfrm rot="137243">
            <a:off x="1340842" y="2562119"/>
            <a:ext cx="1247922" cy="176042"/>
            <a:chOff x="4345425" y="2175475"/>
            <a:chExt cx="800750" cy="176025"/>
          </a:xfrm>
        </p:grpSpPr>
        <p:sp>
          <p:nvSpPr>
            <p:cNvPr id="4663" name="Google Shape;4663;g26dac788619_0_4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g26dac788619_0_4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8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g26dac788619_0_37"/>
          <p:cNvSpPr txBox="1"/>
          <p:nvPr>
            <p:ph type="title"/>
          </p:nvPr>
        </p:nvSpPr>
        <p:spPr>
          <a:xfrm>
            <a:off x="720000" y="828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300"/>
              <a:t>Video </a:t>
            </a:r>
            <a:endParaRPr sz="3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Definición y ejemplos de</a:t>
            </a:r>
            <a:r>
              <a:rPr lang="en"/>
              <a:t> habilidades Sociales</a:t>
            </a:r>
            <a:endParaRPr/>
          </a:p>
        </p:txBody>
      </p:sp>
      <p:pic>
        <p:nvPicPr>
          <p:cNvPr id="4670" name="Google Shape;4670;g26dac788619_0_37"/>
          <p:cNvPicPr preferRelativeResize="0"/>
          <p:nvPr/>
        </p:nvPicPr>
        <p:blipFill rotWithShape="1">
          <a:blip r:embed="rId3">
            <a:alphaModFix/>
          </a:blip>
          <a:srcRect b="16684" l="1624" r="35152" t="18744"/>
          <a:stretch/>
        </p:blipFill>
        <p:spPr>
          <a:xfrm>
            <a:off x="1457325" y="1495425"/>
            <a:ext cx="5877352" cy="33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4671" name="Google Shape;4671;g26dac788619_0_37"/>
          <p:cNvSpPr txBox="1"/>
          <p:nvPr/>
        </p:nvSpPr>
        <p:spPr>
          <a:xfrm>
            <a:off x="1538425" y="1095225"/>
            <a:ext cx="539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2"/>
                </a:solidFill>
                <a:highlight>
                  <a:schemeClr val="accent6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Habilidades Sociales VIDEO DAR CLICK AQUÍ</a:t>
            </a:r>
            <a:endParaRPr b="1"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5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26dac788619_0_69"/>
          <p:cNvSpPr txBox="1"/>
          <p:nvPr>
            <p:ph type="title"/>
          </p:nvPr>
        </p:nvSpPr>
        <p:spPr>
          <a:xfrm>
            <a:off x="720000" y="540000"/>
            <a:ext cx="7585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Después</a:t>
            </a:r>
            <a:r>
              <a:rPr lang="en"/>
              <a:t> de haber visto el video, contestemos las </a:t>
            </a:r>
            <a:r>
              <a:rPr lang="en"/>
              <a:t>siguientes</a:t>
            </a:r>
            <a:r>
              <a:rPr lang="en"/>
              <a:t> preguntas:</a:t>
            </a:r>
            <a:endParaRPr/>
          </a:p>
        </p:txBody>
      </p:sp>
      <p:sp>
        <p:nvSpPr>
          <p:cNvPr id="4677" name="Google Shape;4677;g26dac788619_0_69"/>
          <p:cNvSpPr txBox="1"/>
          <p:nvPr>
            <p:ph idx="1" type="subTitle"/>
          </p:nvPr>
        </p:nvSpPr>
        <p:spPr>
          <a:xfrm>
            <a:off x="230625" y="3175725"/>
            <a:ext cx="3798300" cy="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se clasifican las habilidades sociales?  </a:t>
            </a:r>
            <a:endParaRPr/>
          </a:p>
        </p:txBody>
      </p:sp>
      <p:sp>
        <p:nvSpPr>
          <p:cNvPr id="4678" name="Google Shape;4678;g26dac788619_0_69"/>
          <p:cNvSpPr txBox="1"/>
          <p:nvPr>
            <p:ph idx="2" type="subTitle"/>
          </p:nvPr>
        </p:nvSpPr>
        <p:spPr>
          <a:xfrm>
            <a:off x="5057775" y="1691925"/>
            <a:ext cx="3798300" cy="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Menciona dos habilidades sociales: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Basicas: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1.-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2.- 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Complejas: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1.-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2.-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9" name="Google Shape;4679;g26dac788619_0_69"/>
          <p:cNvSpPr txBox="1"/>
          <p:nvPr>
            <p:ph idx="3" type="subTitle"/>
          </p:nvPr>
        </p:nvSpPr>
        <p:spPr>
          <a:xfrm>
            <a:off x="230625" y="1756025"/>
            <a:ext cx="37983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son las habilidades sociales?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3" name="Shape 4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4" name="Google Shape;4684;g260ea50067a_0_3093"/>
          <p:cNvSpPr txBox="1"/>
          <p:nvPr>
            <p:ph type="title"/>
          </p:nvPr>
        </p:nvSpPr>
        <p:spPr>
          <a:xfrm>
            <a:off x="-171600" y="175475"/>
            <a:ext cx="93156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300"/>
              <a:t>Tipos de Habilidades sociales</a:t>
            </a:r>
            <a:endParaRPr sz="43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685" name="Google Shape;4685;g260ea50067a_0_3093"/>
          <p:cNvSpPr txBox="1"/>
          <p:nvPr/>
        </p:nvSpPr>
        <p:spPr>
          <a:xfrm>
            <a:off x="1522800" y="850925"/>
            <a:ext cx="592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ighlight>
                  <a:schemeClr val="accent6"/>
                </a:highlight>
                <a:hlinkClick r:id="rId3"/>
              </a:rPr>
              <a:t>TIPOS DE HABILIDADES SOCIALES </a:t>
            </a:r>
            <a:r>
              <a:rPr b="1" lang="en" sz="1900" u="sng">
                <a:solidFill>
                  <a:schemeClr val="dk2"/>
                </a:solidFill>
                <a:highlight>
                  <a:schemeClr val="accent6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AQUÍ</a:t>
            </a:r>
            <a:r>
              <a:rPr lang="en" sz="1900">
                <a:highlight>
                  <a:schemeClr val="accent6"/>
                </a:highlight>
              </a:rPr>
              <a:t> </a:t>
            </a:r>
            <a:endParaRPr sz="1900">
              <a:highlight>
                <a:schemeClr val="accent6"/>
              </a:highlight>
            </a:endParaRPr>
          </a:p>
        </p:txBody>
      </p:sp>
      <p:pic>
        <p:nvPicPr>
          <p:cNvPr id="4686" name="Google Shape;4686;g260ea50067a_0_3093"/>
          <p:cNvPicPr preferRelativeResize="0"/>
          <p:nvPr/>
        </p:nvPicPr>
        <p:blipFill rotWithShape="1">
          <a:blip r:embed="rId5">
            <a:alphaModFix/>
          </a:blip>
          <a:srcRect b="0" l="0" r="0" t="42018"/>
          <a:stretch/>
        </p:blipFill>
        <p:spPr>
          <a:xfrm rot="-1240883">
            <a:off x="5803086" y="3516250"/>
            <a:ext cx="3694440" cy="14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7" name="Google Shape;4687;g260ea50067a_0_30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1480325"/>
            <a:ext cx="2536232" cy="35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8" name="Google Shape;4688;g260ea50067a_0_3093"/>
          <p:cNvSpPr/>
          <p:nvPr/>
        </p:nvSpPr>
        <p:spPr>
          <a:xfrm flipH="1" rot="-7475115">
            <a:off x="5613114" y="1602747"/>
            <a:ext cx="1239096" cy="1218893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9" name="Google Shape;4689;g260ea50067a_0_30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3424" y="1480325"/>
            <a:ext cx="2664804" cy="35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C4E957-1F76-4403-B560-90D343C9B3E6}"/>
</file>

<file path=customXml/itemProps2.xml><?xml version="1.0" encoding="utf-8"?>
<ds:datastoreItem xmlns:ds="http://schemas.openxmlformats.org/officeDocument/2006/customXml" ds:itemID="{C3F1629F-FD5A-4517-8568-33F5AC71A530}"/>
</file>

<file path=customXml/itemProps3.xml><?xml version="1.0" encoding="utf-8"?>
<ds:datastoreItem xmlns:ds="http://schemas.openxmlformats.org/officeDocument/2006/customXml" ds:itemID="{C66E7167-C1B4-407F-8BDC-A0034A6780A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