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ermanent Marker"/>
      <p:regular r:id="rId18"/>
    </p:embeddedFont>
    <p:embeddedFont>
      <p:font typeface="Itim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0" roundtripDataSignature="AMtx7mjUDcJ2cqXdTydFoJ/xOZvh2Di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ermanentMarker-regular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customschemas.google.com/relationships/presentationmetadata" Target="meta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Itim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3c06cc921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g23c06cc92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c06cc921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3c06cc921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f769c9b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24f769c9b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3c06cc9216_2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23c06cc9216_2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297f37648c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g2297f3764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88" name="Google Shape;288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9" name="Google Shape;289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0" name="Google Shape;290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1" name="Google Shape;291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07" name="Google Shape;307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2" name="Google Shape;322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" name="Google Shape;330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9" name="Google Shape;349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52" name="Google Shape;352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9" name="Google Shape;389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412" name="Google Shape;412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0" name="Google Shape;420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443" name="Google Shape;443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444" name="Google Shape;444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0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g23c06cc9216_2_88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49" name="Google Shape;449;g23c06cc9216_2_88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0" name="Google Shape;450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51" name="Google Shape;451;g23c06cc9216_2_88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52" name="Google Shape;452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g23c06cc9216_2_88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68" name="Google Shape;468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83" name="Google Shape;483;g23c06cc9216_2_88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g23c06cc9216_2_88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5" name="Google Shape;485;g23c06cc9216_2_88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g23c06cc9216_2_88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7" name="Google Shape;487;g23c06cc9216_2_88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8" name="Google Shape;488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9" name="Google Shape;489;g23c06cc9216_2_884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0" name="Google Shape;490;g23c06cc9216_2_884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1" name="Google Shape;491;g23c06cc9216_2_884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2" name="Google Shape;492;g23c06cc9216_2_884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g23c06cc9216_2_884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4" name="Google Shape;494;g23c06cc9216_2_884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5" name="Google Shape;495;g23c06cc9216_2_884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6" name="Google Shape;496;g23c06cc9216_2_884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7" name="Google Shape;497;g23c06cc9216_2_884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" name="Google Shape;79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8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1" name="Google Shape;81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2" name="Google Shape;82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8" name="Google Shape;98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3" name="Google Shape;113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9" name="Google Shape;119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" name="Google Shape;131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4" name="Google Shape;154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" name="Google Shape;157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0" name="Google Shape;180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5" name="Google Shape;205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8" name="Google Shape;228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0" name="Google Shape;230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1" name="Google Shape;231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4" name="Google Shape;234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0" name="Google Shape;260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3" name="Google Shape;283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micrositios/ral/Paginas/reglamento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sandbox.itson.edu.mx/universidad/Paginas/legislacion.asp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ndbox.itson.edu.mx/universidad/Paginas/legislacion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micrositios/convocatoria-consejo/Paginas/resultado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Tutorías 1</a:t>
            </a:r>
            <a:endParaRPr/>
          </a:p>
        </p:txBody>
      </p:sp>
      <p:sp>
        <p:nvSpPr>
          <p:cNvPr id="503" name="Google Shape;503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11: </a:t>
            </a:r>
            <a:r>
              <a:rPr lang="en"/>
              <a:t>Reglamento Escolar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4"/>
          <p:cNvSpPr txBox="1"/>
          <p:nvPr>
            <p:ph type="title"/>
          </p:nvPr>
        </p:nvSpPr>
        <p:spPr>
          <a:xfrm>
            <a:off x="1202400" y="30955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3000"/>
              <a:t>Reglamento del Alumno</a:t>
            </a:r>
            <a:endParaRPr sz="3000"/>
          </a:p>
        </p:txBody>
      </p:sp>
      <p:sp>
        <p:nvSpPr>
          <p:cNvPr id="757" name="Google Shape;757;p24"/>
          <p:cNvSpPr txBox="1"/>
          <p:nvPr>
            <p:ph idx="1" type="body"/>
          </p:nvPr>
        </p:nvSpPr>
        <p:spPr>
          <a:xfrm>
            <a:off x="219675" y="844705"/>
            <a:ext cx="84099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 u="sng"/>
              <a:t>Reglamento del Alumno </a:t>
            </a:r>
            <a:endParaRPr sz="20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LICENCIATURA Y PROFESIONAL ASOCIADO</a:t>
            </a:r>
            <a:endParaRPr sz="20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I:      Disposiciones Generales.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II:     De la Admisión.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III:    De la Inscripción.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VI:    De las Categorías.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V:     De los Periodos Académicos.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VI:    De los Exámenes y Calificaciones.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VII:   Del Servicio Social.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050" u="sng">
              <a:solidFill>
                <a:schemeClr val="hlink"/>
              </a:solidFill>
              <a:hlinkClick r:id="rId3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Descargar en la siguiente liga el PDF de nombre: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08 REGLAMENTO PARA ALUMNOS DE LICENCIATURA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https://www.itson.mx/universidad/Paginas/legislacion.aspx</a:t>
            </a:r>
            <a:r>
              <a:rPr lang="en" sz="1800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758" name="Google Shape;758;p24"/>
          <p:cNvGrpSpPr/>
          <p:nvPr/>
        </p:nvGrpSpPr>
        <p:grpSpPr>
          <a:xfrm>
            <a:off x="1516360" y="793424"/>
            <a:ext cx="6012592" cy="176025"/>
            <a:chOff x="4345425" y="2175475"/>
            <a:chExt cx="800750" cy="176025"/>
          </a:xfrm>
        </p:grpSpPr>
        <p:sp>
          <p:nvSpPr>
            <p:cNvPr id="759" name="Google Shape;759;p2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1" name="Google Shape;76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3748" y="4055549"/>
            <a:ext cx="2175902" cy="10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3c06cc9216_1_0"/>
          <p:cNvSpPr txBox="1"/>
          <p:nvPr>
            <p:ph type="title"/>
          </p:nvPr>
        </p:nvSpPr>
        <p:spPr>
          <a:xfrm>
            <a:off x="1232850" y="15870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700"/>
              <a:t>Lluvia de ideas.</a:t>
            </a:r>
            <a:endParaRPr sz="2700"/>
          </a:p>
        </p:txBody>
      </p:sp>
      <p:sp>
        <p:nvSpPr>
          <p:cNvPr id="767" name="Google Shape;767;g23c06cc9216_1_0"/>
          <p:cNvSpPr txBox="1"/>
          <p:nvPr>
            <p:ph idx="1" type="body"/>
          </p:nvPr>
        </p:nvSpPr>
        <p:spPr>
          <a:xfrm>
            <a:off x="219675" y="844705"/>
            <a:ext cx="84099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8" name="Google Shape;768;g23c06cc9216_1_0"/>
          <p:cNvSpPr txBox="1"/>
          <p:nvPr/>
        </p:nvSpPr>
        <p:spPr>
          <a:xfrm>
            <a:off x="519925" y="714875"/>
            <a:ext cx="3639600" cy="202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g23c06cc9216_1_0"/>
          <p:cNvSpPr txBox="1"/>
          <p:nvPr/>
        </p:nvSpPr>
        <p:spPr>
          <a:xfrm>
            <a:off x="4449500" y="714875"/>
            <a:ext cx="3692700" cy="202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23c06cc9216_1_0"/>
          <p:cNvSpPr txBox="1"/>
          <p:nvPr/>
        </p:nvSpPr>
        <p:spPr>
          <a:xfrm>
            <a:off x="519875" y="2960125"/>
            <a:ext cx="3639600" cy="20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23c06cc9216_1_0"/>
          <p:cNvSpPr txBox="1"/>
          <p:nvPr/>
        </p:nvSpPr>
        <p:spPr>
          <a:xfrm>
            <a:off x="4449500" y="2960125"/>
            <a:ext cx="3692700" cy="20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23c06cc9216_1_0"/>
          <p:cNvSpPr txBox="1"/>
          <p:nvPr/>
        </p:nvSpPr>
        <p:spPr>
          <a:xfrm>
            <a:off x="3274200" y="2348925"/>
            <a:ext cx="2055000" cy="709200"/>
          </a:xfrm>
          <a:prstGeom prst="rect">
            <a:avLst/>
          </a:prstGeom>
          <a:solidFill>
            <a:srgbClr val="00AFE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Reglamento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 escolar.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73" name="Google Shape;773;g23c06cc9216_1_0"/>
          <p:cNvSpPr txBox="1"/>
          <p:nvPr>
            <p:ph idx="4294967295" type="subTitle"/>
          </p:nvPr>
        </p:nvSpPr>
        <p:spPr>
          <a:xfrm>
            <a:off x="4610750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¿Qué te gustaría que se pudiera lograr a partir de reglamento escolar? </a:t>
            </a:r>
            <a:endParaRPr b="1" sz="1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23c06cc9216_1_0"/>
          <p:cNvSpPr txBox="1"/>
          <p:nvPr>
            <p:ph idx="4294967295" type="subTitle"/>
          </p:nvPr>
        </p:nvSpPr>
        <p:spPr>
          <a:xfrm>
            <a:off x="654625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¿Qué consideras relevante de conocer del reglamento escolar?  </a:t>
            </a:r>
            <a:endParaRPr b="1" sz="1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23c06cc9216_1_0"/>
          <p:cNvSpPr txBox="1"/>
          <p:nvPr>
            <p:ph idx="4294967295" type="subTitle"/>
          </p:nvPr>
        </p:nvSpPr>
        <p:spPr>
          <a:xfrm>
            <a:off x="46583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¿Que aspectos del reglamento se pudieran reformular?</a:t>
            </a:r>
            <a:r>
              <a:rPr lang="en" sz="1000">
                <a:highlight>
                  <a:srgbClr val="FFFFFF"/>
                </a:highlight>
              </a:rPr>
              <a:t> 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23c06cc9216_1_0"/>
          <p:cNvSpPr txBox="1"/>
          <p:nvPr>
            <p:ph idx="4294967295" type="subTitle"/>
          </p:nvPr>
        </p:nvSpPr>
        <p:spPr>
          <a:xfrm>
            <a:off x="6545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¿Por qué consideras que es relevante contar con acuerdos y reglamento en la escuela?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g23c06cc921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5" y="79350"/>
            <a:ext cx="75570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23c06cc9216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1750" y="3477914"/>
            <a:ext cx="1456450" cy="16655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g23c06cc9216_1_0"/>
          <p:cNvSpPr txBox="1"/>
          <p:nvPr/>
        </p:nvSpPr>
        <p:spPr>
          <a:xfrm>
            <a:off x="720725" y="1364800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0" name="Google Shape;780;g23c06cc9216_1_0"/>
          <p:cNvSpPr txBox="1"/>
          <p:nvPr/>
        </p:nvSpPr>
        <p:spPr>
          <a:xfrm>
            <a:off x="4780850" y="134907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1" name="Google Shape;781;g23c06cc9216_1_0"/>
          <p:cNvSpPr txBox="1"/>
          <p:nvPr/>
        </p:nvSpPr>
        <p:spPr>
          <a:xfrm>
            <a:off x="846775" y="37121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2" name="Google Shape;782;g23c06cc9216_1_0"/>
          <p:cNvSpPr txBox="1"/>
          <p:nvPr/>
        </p:nvSpPr>
        <p:spPr>
          <a:xfrm>
            <a:off x="4780850" y="38088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5"/>
          <p:cNvSpPr txBox="1"/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Dudas o</a:t>
            </a:r>
            <a:br>
              <a:rPr lang="en"/>
            </a:br>
            <a:r>
              <a:rPr lang="en"/>
              <a:t>Comentarios</a:t>
            </a:r>
            <a:endParaRPr/>
          </a:p>
        </p:txBody>
      </p:sp>
      <p:grpSp>
        <p:nvGrpSpPr>
          <p:cNvPr id="788" name="Google Shape;788;p25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789" name="Google Shape;789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5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792" name="Google Shape;792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5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795" name="Google Shape;795;p25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796" name="Google Shape;796;p25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8" name="Google Shape;798;p25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5"/>
          <p:cNvGrpSpPr/>
          <p:nvPr/>
        </p:nvGrpSpPr>
        <p:grpSpPr>
          <a:xfrm flipH="1" rot="473125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800" name="Google Shape;800;p25"/>
            <p:cNvSpPr/>
            <p:nvPr/>
          </p:nvSpPr>
          <p:spPr>
            <a:xfrm>
              <a:off x="5957175" y="1169275"/>
              <a:ext cx="960225" cy="1294975"/>
            </a:xfrm>
            <a:custGeom>
              <a:rect b="b" l="l" r="r" t="t"/>
              <a:pathLst>
                <a:path extrusionOk="0" h="51799" w="38409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941025" y="2320575"/>
              <a:ext cx="182525" cy="161850"/>
            </a:xfrm>
            <a:custGeom>
              <a:rect b="b" l="l" r="r" t="t"/>
              <a:pathLst>
                <a:path extrusionOk="0" h="6474" w="7301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5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803" name="Google Shape;803;p25"/>
            <p:cNvSpPr/>
            <p:nvPr/>
          </p:nvSpPr>
          <p:spPr>
            <a:xfrm>
              <a:off x="1960327" y="1945716"/>
              <a:ext cx="101772" cy="84174"/>
            </a:xfrm>
            <a:custGeom>
              <a:rect b="b" l="l" r="r" t="t"/>
              <a:pathLst>
                <a:path extrusionOk="0" h="1124" w="1359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786278" y="932528"/>
              <a:ext cx="1190711" cy="1184196"/>
            </a:xfrm>
            <a:custGeom>
              <a:rect b="b" l="l" r="r" t="t"/>
              <a:pathLst>
                <a:path extrusionOk="0" h="15813" w="1590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046301" y="1303234"/>
              <a:ext cx="466924" cy="643433"/>
            </a:xfrm>
            <a:custGeom>
              <a:rect b="b" l="l" r="r" t="t"/>
              <a:pathLst>
                <a:path extrusionOk="0" h="8592" w="6235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2011178" y="499887"/>
              <a:ext cx="505715" cy="768271"/>
            </a:xfrm>
            <a:custGeom>
              <a:rect b="b" l="l" r="r" t="t"/>
              <a:pathLst>
                <a:path extrusionOk="0" h="10259" w="6753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1353943" y="488729"/>
              <a:ext cx="1127806" cy="1446827"/>
            </a:xfrm>
            <a:custGeom>
              <a:rect b="b" l="l" r="r" t="t"/>
              <a:pathLst>
                <a:path extrusionOk="0" h="19320" w="1506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1275309" y="1947139"/>
              <a:ext cx="685071" cy="251023"/>
            </a:xfrm>
            <a:custGeom>
              <a:rect b="b" l="l" r="r" t="t"/>
              <a:pathLst>
                <a:path extrusionOk="0" h="3352" w="9148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760441" y="1269908"/>
              <a:ext cx="1827629" cy="1012329"/>
            </a:xfrm>
            <a:custGeom>
              <a:rect b="b" l="l" r="r" t="t"/>
              <a:pathLst>
                <a:path extrusionOk="0" h="13518" w="24405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774295" y="1349441"/>
              <a:ext cx="485346" cy="860682"/>
            </a:xfrm>
            <a:custGeom>
              <a:rect b="b" l="l" r="r" t="t"/>
              <a:pathLst>
                <a:path extrusionOk="0" h="11493" w="6481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720000" y="457200"/>
              <a:ext cx="1896676" cy="1849272"/>
            </a:xfrm>
            <a:custGeom>
              <a:rect b="b" l="l" r="r" t="t"/>
              <a:pathLst>
                <a:path extrusionOk="0" h="24694" w="25327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01027" y="610575"/>
              <a:ext cx="451647" cy="356464"/>
            </a:xfrm>
            <a:custGeom>
              <a:rect b="b" l="l" r="r" t="t"/>
              <a:pathLst>
                <a:path extrusionOk="0" h="4760" w="6031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610741" y="785219"/>
              <a:ext cx="420418" cy="367698"/>
            </a:xfrm>
            <a:custGeom>
              <a:rect b="b" l="l" r="r" t="t"/>
              <a:pathLst>
                <a:path extrusionOk="0" h="4910" w="5614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733036" y="976413"/>
              <a:ext cx="398701" cy="341262"/>
            </a:xfrm>
            <a:custGeom>
              <a:rect b="b" l="l" r="r" t="t"/>
              <a:pathLst>
                <a:path extrusionOk="0" h="4557" w="5324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824702" y="1133683"/>
              <a:ext cx="399300" cy="342985"/>
            </a:xfrm>
            <a:custGeom>
              <a:rect b="b" l="l" r="r" t="t"/>
              <a:pathLst>
                <a:path extrusionOk="0" h="4580" w="5332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1942129" y="1277696"/>
              <a:ext cx="363204" cy="358037"/>
            </a:xfrm>
            <a:custGeom>
              <a:rect b="b" l="l" r="r" t="t"/>
              <a:pathLst>
                <a:path extrusionOk="0" h="4781" w="485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934185" y="1044339"/>
              <a:ext cx="419819" cy="287044"/>
            </a:xfrm>
            <a:custGeom>
              <a:rect b="b" l="l" r="r" t="t"/>
              <a:pathLst>
                <a:path extrusionOk="0" h="3833" w="5606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029445" y="1254031"/>
              <a:ext cx="438242" cy="255366"/>
            </a:xfrm>
            <a:custGeom>
              <a:rect b="b" l="l" r="r" t="t"/>
              <a:pathLst>
                <a:path extrusionOk="0" h="3410" w="5852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131146" y="1404935"/>
              <a:ext cx="441012" cy="257014"/>
            </a:xfrm>
            <a:custGeom>
              <a:rect b="b" l="l" r="r" t="t"/>
              <a:pathLst>
                <a:path extrusionOk="0" h="3432" w="5889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229327" y="1571640"/>
              <a:ext cx="452321" cy="268771"/>
            </a:xfrm>
            <a:custGeom>
              <a:rect b="b" l="l" r="r" t="t"/>
              <a:pathLst>
                <a:path extrusionOk="0" h="3589" w="604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330802" y="1742989"/>
              <a:ext cx="483698" cy="232376"/>
            </a:xfrm>
            <a:custGeom>
              <a:rect b="b" l="l" r="r" t="t"/>
              <a:pathLst>
                <a:path extrusionOk="0" h="3103" w="6459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787251" y="1144242"/>
              <a:ext cx="585171" cy="972489"/>
            </a:xfrm>
            <a:custGeom>
              <a:rect b="b" l="l" r="r" t="t"/>
              <a:pathLst>
                <a:path extrusionOk="0" h="12986" w="7814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1354842" y="779976"/>
              <a:ext cx="692485" cy="1155589"/>
            </a:xfrm>
            <a:custGeom>
              <a:rect b="b" l="l" r="r" t="t"/>
              <a:pathLst>
                <a:path extrusionOk="0" h="15431" w="9247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c06cc9216_2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Reglamento Escolar</a:t>
            </a:r>
            <a:r>
              <a:rPr lang="en"/>
              <a:t> </a:t>
            </a:r>
            <a:endParaRPr/>
          </a:p>
        </p:txBody>
      </p:sp>
      <p:sp>
        <p:nvSpPr>
          <p:cNvPr id="509" name="Google Shape;509;g23c06cc9216_2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ITSON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f769c9be7_0_0"/>
          <p:cNvSpPr txBox="1"/>
          <p:nvPr>
            <p:ph type="title"/>
          </p:nvPr>
        </p:nvSpPr>
        <p:spPr>
          <a:xfrm>
            <a:off x="415925" y="10042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515" name="Google Shape;515;g24f769c9be7_0_0"/>
          <p:cNvSpPr txBox="1"/>
          <p:nvPr>
            <p:ph idx="1" type="body"/>
          </p:nvPr>
        </p:nvSpPr>
        <p:spPr>
          <a:xfrm>
            <a:off x="335550" y="1717404"/>
            <a:ext cx="4268100" cy="3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¿Qué es un reglamento?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Funciones y propósitos del reglamento escolar.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Reglamento del alumno de Licenciatura y Profesional Asociado.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Beneficios.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Obligaciones.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Ejercicio lluvia de ideas.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Dudas o comentario.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516" name="Google Shape;516;g24f769c9be7_0_0"/>
          <p:cNvGrpSpPr/>
          <p:nvPr/>
        </p:nvGrpSpPr>
        <p:grpSpPr>
          <a:xfrm flipH="1">
            <a:off x="1273858" y="1592537"/>
            <a:ext cx="2383432" cy="176025"/>
            <a:chOff x="4345425" y="2175475"/>
            <a:chExt cx="800750" cy="176025"/>
          </a:xfrm>
        </p:grpSpPr>
        <p:sp>
          <p:nvSpPr>
            <p:cNvPr id="517" name="Google Shape;517;g24f769c9be7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4f769c9be7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g24f769c9be7_0_0"/>
          <p:cNvGrpSpPr/>
          <p:nvPr/>
        </p:nvGrpSpPr>
        <p:grpSpPr>
          <a:xfrm rot="807122">
            <a:off x="5649476" y="860578"/>
            <a:ext cx="2497551" cy="2401906"/>
            <a:chOff x="1857000" y="3245400"/>
            <a:chExt cx="1233825" cy="1186575"/>
          </a:xfrm>
        </p:grpSpPr>
        <p:sp>
          <p:nvSpPr>
            <p:cNvPr id="520" name="Google Shape;520;g24f769c9be7_0_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4f769c9be7_0_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4f769c9be7_0_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4f769c9be7_0_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g24f769c9be7_0_0"/>
          <p:cNvGrpSpPr/>
          <p:nvPr/>
        </p:nvGrpSpPr>
        <p:grpSpPr>
          <a:xfrm rot="807815">
            <a:off x="7727110" y="2880295"/>
            <a:ext cx="1144693" cy="1961002"/>
            <a:chOff x="2946667" y="3613768"/>
            <a:chExt cx="640047" cy="1096482"/>
          </a:xfrm>
        </p:grpSpPr>
        <p:sp>
          <p:nvSpPr>
            <p:cNvPr id="527" name="Google Shape;527;g24f769c9be7_0_0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4f769c9be7_0_0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4f769c9be7_0_0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4f769c9be7_0_0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24f769c9be7_0_0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24f769c9be7_0_0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24f769c9be7_0_0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g24f769c9be7_0_0"/>
          <p:cNvGrpSpPr/>
          <p:nvPr/>
        </p:nvGrpSpPr>
        <p:grpSpPr>
          <a:xfrm rot="1386640">
            <a:off x="3606832" y="807889"/>
            <a:ext cx="806665" cy="421749"/>
            <a:chOff x="1822875" y="1377000"/>
            <a:chExt cx="548075" cy="286550"/>
          </a:xfrm>
        </p:grpSpPr>
        <p:sp>
          <p:nvSpPr>
            <p:cNvPr id="535" name="Google Shape;535;g24f769c9be7_0_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4f769c9be7_0_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4f769c9be7_0_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24f769c9be7_0_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24f769c9be7_0_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4f769c9be7_0_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4f769c9be7_0_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4f769c9be7_0_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4f769c9be7_0_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g24f769c9be7_0_0"/>
          <p:cNvSpPr txBox="1"/>
          <p:nvPr>
            <p:ph type="title"/>
          </p:nvPr>
        </p:nvSpPr>
        <p:spPr>
          <a:xfrm rot="1086326">
            <a:off x="5099423" y="1375422"/>
            <a:ext cx="3744610" cy="7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Curso de Tutoría 1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g23c06cc9216_2_437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550" name="Google Shape;550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g23c06cc9216_2_437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53" name="Google Shape;553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g23c06cc9216_2_437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556" name="Google Shape;556;g23c06cc9216_2_437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557" name="Google Shape;557;g23c06cc9216_2_437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558" name="Google Shape;558;g23c06cc9216_2_437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559" name="Google Shape;559;g23c06cc9216_2_437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560" name="Google Shape;560;g23c06cc9216_2_437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561" name="Google Shape;561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g2297f37648c_0_54"/>
          <p:cNvGrpSpPr/>
          <p:nvPr/>
        </p:nvGrpSpPr>
        <p:grpSpPr>
          <a:xfrm rot="474658">
            <a:off x="1421458" y="1073742"/>
            <a:ext cx="1557467" cy="585345"/>
            <a:chOff x="4345425" y="2175475"/>
            <a:chExt cx="800750" cy="176025"/>
          </a:xfrm>
        </p:grpSpPr>
        <p:sp>
          <p:nvSpPr>
            <p:cNvPr id="568" name="Google Shape;568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297f37648c_0_54"/>
          <p:cNvGrpSpPr/>
          <p:nvPr/>
        </p:nvGrpSpPr>
        <p:grpSpPr>
          <a:xfrm rot="474658">
            <a:off x="1421459" y="3021430"/>
            <a:ext cx="1557467" cy="585345"/>
            <a:chOff x="4345425" y="2175475"/>
            <a:chExt cx="800750" cy="176025"/>
          </a:xfrm>
        </p:grpSpPr>
        <p:sp>
          <p:nvSpPr>
            <p:cNvPr id="571" name="Google Shape;571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297f37648c_0_54"/>
          <p:cNvGrpSpPr/>
          <p:nvPr/>
        </p:nvGrpSpPr>
        <p:grpSpPr>
          <a:xfrm rot="474658">
            <a:off x="6217559" y="2890780"/>
            <a:ext cx="1557467" cy="585345"/>
            <a:chOff x="4345425" y="2175475"/>
            <a:chExt cx="800750" cy="176025"/>
          </a:xfrm>
        </p:grpSpPr>
        <p:sp>
          <p:nvSpPr>
            <p:cNvPr id="574" name="Google Shape;574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297f37648c_0_54"/>
          <p:cNvGrpSpPr/>
          <p:nvPr/>
        </p:nvGrpSpPr>
        <p:grpSpPr>
          <a:xfrm rot="474658">
            <a:off x="6151271" y="1073743"/>
            <a:ext cx="1557467" cy="585345"/>
            <a:chOff x="4345425" y="2175475"/>
            <a:chExt cx="800750" cy="176025"/>
          </a:xfrm>
        </p:grpSpPr>
        <p:sp>
          <p:nvSpPr>
            <p:cNvPr id="577" name="Google Shape;577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297f37648c_0_54"/>
          <p:cNvSpPr txBox="1"/>
          <p:nvPr>
            <p:ph type="title"/>
          </p:nvPr>
        </p:nvSpPr>
        <p:spPr>
          <a:xfrm>
            <a:off x="2114575" y="111375"/>
            <a:ext cx="459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¿Qué es un reglamento?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80" name="Google Shape;580;g2297f37648c_0_54"/>
          <p:cNvSpPr txBox="1"/>
          <p:nvPr>
            <p:ph idx="5" type="subTitle"/>
          </p:nvPr>
        </p:nvSpPr>
        <p:spPr>
          <a:xfrm>
            <a:off x="411462" y="1514200"/>
            <a:ext cx="349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Que buscan el bien común al orientar las relaciones interpersonales entre los distintos miembros de una sociedad.</a:t>
            </a:r>
            <a:endParaRPr/>
          </a:p>
        </p:txBody>
      </p:sp>
      <p:sp>
        <p:nvSpPr>
          <p:cNvPr id="581" name="Google Shape;581;g2297f37648c_0_54"/>
          <p:cNvSpPr txBox="1"/>
          <p:nvPr>
            <p:ph idx="1" type="subTitle"/>
          </p:nvPr>
        </p:nvSpPr>
        <p:spPr>
          <a:xfrm>
            <a:off x="5783700" y="304605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Define: </a:t>
            </a:r>
            <a:endParaRPr/>
          </a:p>
        </p:txBody>
      </p:sp>
      <p:sp>
        <p:nvSpPr>
          <p:cNvPr id="582" name="Google Shape;582;g2297f37648c_0_54"/>
          <p:cNvSpPr txBox="1"/>
          <p:nvPr>
            <p:ph idx="3" type="subTitle"/>
          </p:nvPr>
        </p:nvSpPr>
        <p:spPr>
          <a:xfrm>
            <a:off x="814875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Serie de principios:</a:t>
            </a:r>
            <a:endParaRPr/>
          </a:p>
        </p:txBody>
      </p:sp>
      <p:sp>
        <p:nvSpPr>
          <p:cNvPr id="583" name="Google Shape;583;g2297f37648c_0_54"/>
          <p:cNvSpPr txBox="1"/>
          <p:nvPr>
            <p:ph idx="4" type="subTitle"/>
          </p:nvPr>
        </p:nvSpPr>
        <p:spPr>
          <a:xfrm>
            <a:off x="5676900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Orienta: </a:t>
            </a:r>
            <a:endParaRPr/>
          </a:p>
        </p:txBody>
      </p:sp>
      <p:sp>
        <p:nvSpPr>
          <p:cNvPr id="584" name="Google Shape;584;g2297f37648c_0_54"/>
          <p:cNvSpPr txBox="1"/>
          <p:nvPr>
            <p:ph idx="6" type="subTitle"/>
          </p:nvPr>
        </p:nvSpPr>
        <p:spPr>
          <a:xfrm>
            <a:off x="5743175" y="148153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/>
              <a:t> </a:t>
            </a:r>
            <a:r>
              <a:rPr lang="en"/>
              <a:t>Los procedimientos para la resolución de conflictos. </a:t>
            </a:r>
            <a:endParaRPr/>
          </a:p>
        </p:txBody>
      </p:sp>
      <p:sp>
        <p:nvSpPr>
          <p:cNvPr id="585" name="Google Shape;585;g2297f37648c_0_54"/>
          <p:cNvSpPr txBox="1"/>
          <p:nvPr>
            <p:ph idx="7" type="subTitle"/>
          </p:nvPr>
        </p:nvSpPr>
        <p:spPr>
          <a:xfrm>
            <a:off x="5783700" y="342922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Conductas merecedoras de sanciones.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586" name="Google Shape;586;g2297f37648c_0_54"/>
          <p:cNvGrpSpPr/>
          <p:nvPr/>
        </p:nvGrpSpPr>
        <p:grpSpPr>
          <a:xfrm>
            <a:off x="2929789" y="573375"/>
            <a:ext cx="2960453" cy="176025"/>
            <a:chOff x="4345425" y="2175475"/>
            <a:chExt cx="800750" cy="176025"/>
          </a:xfrm>
        </p:grpSpPr>
        <p:sp>
          <p:nvSpPr>
            <p:cNvPr id="587" name="Google Shape;587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g2297f37648c_0_54"/>
          <p:cNvSpPr txBox="1"/>
          <p:nvPr>
            <p:ph idx="4" type="subTitle"/>
          </p:nvPr>
        </p:nvSpPr>
        <p:spPr>
          <a:xfrm>
            <a:off x="814875" y="306943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Especifica: </a:t>
            </a:r>
            <a:endParaRPr/>
          </a:p>
        </p:txBody>
      </p:sp>
      <p:sp>
        <p:nvSpPr>
          <p:cNvPr id="590" name="Google Shape;590;g2297f37648c_0_54"/>
          <p:cNvSpPr txBox="1"/>
          <p:nvPr>
            <p:ph idx="7" type="subTitle"/>
          </p:nvPr>
        </p:nvSpPr>
        <p:spPr>
          <a:xfrm>
            <a:off x="186825" y="3406342"/>
            <a:ext cx="37623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Cuales son los derechos, obligaciones que deben de ser respetados y cumplidos dentro de una institución y </a:t>
            </a:r>
            <a:r>
              <a:rPr lang="en"/>
              <a:t>áreas</a:t>
            </a:r>
            <a:r>
              <a:rPr lang="en"/>
              <a:t> que formen parte de ella.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"/>
          <p:cNvSpPr txBox="1"/>
          <p:nvPr>
            <p:ph idx="1" type="subTitle"/>
          </p:nvPr>
        </p:nvSpPr>
        <p:spPr>
          <a:xfrm>
            <a:off x="0" y="1220175"/>
            <a:ext cx="8179500" cy="2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¿Qué contiene?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Todos los derechos y beneficios que tienes como alumno ITSON.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Las normas de conducta que debes seguir como alumno ITSON. </a:t>
            </a:r>
            <a:endParaRPr sz="2200"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¿Dónde puedo descargarlo?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p11"/>
          <p:cNvSpPr txBox="1"/>
          <p:nvPr>
            <p:ph type="title"/>
          </p:nvPr>
        </p:nvSpPr>
        <p:spPr>
          <a:xfrm>
            <a:off x="2302700" y="394350"/>
            <a:ext cx="3852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3500"/>
              <a:t>Reglamento ITSON </a:t>
            </a:r>
            <a:br>
              <a:rPr lang="en" sz="3500"/>
            </a:br>
            <a:endParaRPr sz="3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500"/>
          </a:p>
        </p:txBody>
      </p:sp>
      <p:grpSp>
        <p:nvGrpSpPr>
          <p:cNvPr id="597" name="Google Shape;597;p11"/>
          <p:cNvGrpSpPr/>
          <p:nvPr/>
        </p:nvGrpSpPr>
        <p:grpSpPr>
          <a:xfrm rot="5400000">
            <a:off x="3235593" y="825895"/>
            <a:ext cx="580423" cy="681083"/>
            <a:chOff x="645175" y="3632150"/>
            <a:chExt cx="394550" cy="462975"/>
          </a:xfrm>
        </p:grpSpPr>
        <p:sp>
          <p:nvSpPr>
            <p:cNvPr id="598" name="Google Shape;598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11"/>
          <p:cNvGrpSpPr/>
          <p:nvPr/>
        </p:nvGrpSpPr>
        <p:grpSpPr>
          <a:xfrm flipH="1" rot="-3915584">
            <a:off x="4556340" y="3379653"/>
            <a:ext cx="638342" cy="594800"/>
            <a:chOff x="645175" y="3632150"/>
            <a:chExt cx="394550" cy="462975"/>
          </a:xfrm>
        </p:grpSpPr>
        <p:sp>
          <p:nvSpPr>
            <p:cNvPr id="601" name="Google Shape;601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11"/>
          <p:cNvGrpSpPr/>
          <p:nvPr/>
        </p:nvGrpSpPr>
        <p:grpSpPr>
          <a:xfrm>
            <a:off x="6681623" y="1078432"/>
            <a:ext cx="1875837" cy="176025"/>
            <a:chOff x="4345425" y="2175475"/>
            <a:chExt cx="800750" cy="176025"/>
          </a:xfrm>
        </p:grpSpPr>
        <p:sp>
          <p:nvSpPr>
            <p:cNvPr id="604" name="Google Shape;604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"/>
          <p:cNvGrpSpPr/>
          <p:nvPr/>
        </p:nvGrpSpPr>
        <p:grpSpPr>
          <a:xfrm>
            <a:off x="5163380" y="854548"/>
            <a:ext cx="3220056" cy="176025"/>
            <a:chOff x="4345425" y="2175475"/>
            <a:chExt cx="800750" cy="176025"/>
          </a:xfrm>
        </p:grpSpPr>
        <p:sp>
          <p:nvSpPr>
            <p:cNvPr id="607" name="Google Shape;607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9" name="Google Shape;6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7100" y="3016200"/>
            <a:ext cx="3386901" cy="17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"/>
          <p:cNvSpPr txBox="1"/>
          <p:nvPr/>
        </p:nvSpPr>
        <p:spPr>
          <a:xfrm>
            <a:off x="321400" y="3974667"/>
            <a:ext cx="543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0" i="0" lang="en" sz="158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https://www.itson.mx/universidad/Paginas/legislacion.aspx</a:t>
            </a:r>
            <a:r>
              <a:rPr lang="en" sz="1580" u="sng">
                <a:solidFill>
                  <a:schemeClr val="dk2"/>
                </a:solidFill>
              </a:rPr>
              <a:t> </a:t>
            </a:r>
            <a:r>
              <a:rPr b="0" i="0" lang="en" sz="158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t/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4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Beneficios del estudiante ITSON</a:t>
            </a:r>
            <a:endParaRPr/>
          </a:p>
        </p:txBody>
      </p:sp>
      <p:grpSp>
        <p:nvGrpSpPr>
          <p:cNvPr id="616" name="Google Shape;616;p144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617" name="Google Shape;617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44"/>
          <p:cNvGrpSpPr/>
          <p:nvPr/>
        </p:nvGrpSpPr>
        <p:grpSpPr>
          <a:xfrm>
            <a:off x="194198" y="1356176"/>
            <a:ext cx="1938073" cy="3099303"/>
            <a:chOff x="748637" y="1306657"/>
            <a:chExt cx="1852607" cy="3183327"/>
          </a:xfrm>
        </p:grpSpPr>
        <p:grpSp>
          <p:nvGrpSpPr>
            <p:cNvPr id="620" name="Google Shape;620;p144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621" name="Google Shape;621;p144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4"/>
              <p:cNvSpPr/>
              <p:nvPr/>
            </p:nvSpPr>
            <p:spPr>
              <a:xfrm flipH="1" rot="5400000">
                <a:off x="126634" y="1889731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3" name="Google Shape;623;p144"/>
            <p:cNvSpPr txBox="1"/>
            <p:nvPr/>
          </p:nvSpPr>
          <p:spPr>
            <a:xfrm>
              <a:off x="872161" y="1928016"/>
              <a:ext cx="1636256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Recibir la educación prevista en los planes de estudio, en forma regular y eficaz.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44"/>
          <p:cNvGrpSpPr/>
          <p:nvPr/>
        </p:nvGrpSpPr>
        <p:grpSpPr>
          <a:xfrm>
            <a:off x="2455577" y="1300161"/>
            <a:ext cx="1852607" cy="3183327"/>
            <a:chOff x="2690749" y="1335220"/>
            <a:chExt cx="1852607" cy="3183327"/>
          </a:xfrm>
        </p:grpSpPr>
        <p:grpSp>
          <p:nvGrpSpPr>
            <p:cNvPr id="625" name="Google Shape;625;p144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626" name="Google Shape;626;p144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44"/>
              <p:cNvSpPr/>
              <p:nvPr/>
            </p:nvSpPr>
            <p:spPr>
              <a:xfrm flipH="1" rot="5400000">
                <a:off x="2029231" y="191829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8" name="Google Shape;628;p144"/>
            <p:cNvSpPr txBox="1"/>
            <p:nvPr/>
          </p:nvSpPr>
          <p:spPr>
            <a:xfrm>
              <a:off x="2759215" y="1617132"/>
              <a:ext cx="1716445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Hacer uso de las instalaciones y el equipo del Instituto, de acuerdo con los planes de estudio, investigación y difusión aplicables, según lo señalan los reglamentos y acuerdos respectivos.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144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630" name="Google Shape;630;p144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631" name="Google Shape;631;p144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4"/>
              <p:cNvSpPr/>
              <p:nvPr/>
            </p:nvSpPr>
            <p:spPr>
              <a:xfrm flipH="1" rot="5400000">
                <a:off x="59529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3" name="Google Shape;633;p144"/>
            <p:cNvSpPr txBox="1"/>
            <p:nvPr/>
          </p:nvSpPr>
          <p:spPr>
            <a:xfrm>
              <a:off x="6718412" y="1658941"/>
              <a:ext cx="1604869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 oídos, por </a:t>
              </a:r>
              <a:r>
                <a:rPr lang="en"/>
                <a:t>quién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y en la instancia que corresponda, en relación con los problemas académicos y administrativos que individualmente les afecten.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144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635" name="Google Shape;635;p14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4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4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4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4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4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4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4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4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44"/>
          <p:cNvGrpSpPr/>
          <p:nvPr/>
        </p:nvGrpSpPr>
        <p:grpSpPr>
          <a:xfrm rot="514806">
            <a:off x="455094" y="78488"/>
            <a:ext cx="1118061" cy="876421"/>
            <a:chOff x="378575" y="1776375"/>
            <a:chExt cx="737425" cy="578050"/>
          </a:xfrm>
        </p:grpSpPr>
        <p:sp>
          <p:nvSpPr>
            <p:cNvPr id="647" name="Google Shape;647;p144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4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4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44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44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4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4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4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4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4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4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4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144"/>
          <p:cNvGrpSpPr/>
          <p:nvPr/>
        </p:nvGrpSpPr>
        <p:grpSpPr>
          <a:xfrm>
            <a:off x="4509782" y="1328173"/>
            <a:ext cx="1852607" cy="3183327"/>
            <a:chOff x="4632863" y="1328173"/>
            <a:chExt cx="1852607" cy="3183327"/>
          </a:xfrm>
        </p:grpSpPr>
        <p:grpSp>
          <p:nvGrpSpPr>
            <p:cNvPr id="660" name="Google Shape;660;p144"/>
            <p:cNvGrpSpPr/>
            <p:nvPr/>
          </p:nvGrpSpPr>
          <p:grpSpPr>
            <a:xfrm>
              <a:off x="4632863" y="1328173"/>
              <a:ext cx="1852607" cy="3183327"/>
              <a:chOff x="4610375" y="1175773"/>
              <a:chExt cx="1852607" cy="3183327"/>
            </a:xfrm>
          </p:grpSpPr>
          <p:sp>
            <p:nvSpPr>
              <p:cNvPr id="661" name="Google Shape;661;p144"/>
              <p:cNvSpPr/>
              <p:nvPr/>
            </p:nvSpPr>
            <p:spPr>
              <a:xfrm rot="-5400000">
                <a:off x="39450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4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3" name="Google Shape;663;p144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p144"/>
          <p:cNvSpPr/>
          <p:nvPr/>
        </p:nvSpPr>
        <p:spPr>
          <a:xfrm>
            <a:off x="4657324" y="1468264"/>
            <a:ext cx="1568510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 representados en el Consejo Directivo de acuerdo a las disposiciones de esta ley y sus reglamentos.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quien te representa como estudiante en: </a:t>
            </a:r>
            <a:r>
              <a:rPr b="0" i="1" lang="en" sz="105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https://www.itson.mx/micrositios/convocatoria-consejo/Paginas/resultados.aspx</a:t>
            </a:r>
            <a:r>
              <a:rPr i="1" lang="en" sz="1050"/>
              <a:t> </a:t>
            </a:r>
            <a:r>
              <a:rPr b="0" i="1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45"/>
          <p:cNvSpPr txBox="1"/>
          <p:nvPr>
            <p:ph idx="1" type="subTitle"/>
          </p:nvPr>
        </p:nvSpPr>
        <p:spPr>
          <a:xfrm>
            <a:off x="5094217" y="1622202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Cumplir las disposiciones de esta ley y reglamentos y los acuerdos de las autoridades del Instituto;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0" name="Google Shape;670;p14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Obligaciones del estudiante ITSON.</a:t>
            </a:r>
            <a:endParaRPr/>
          </a:p>
        </p:txBody>
      </p:sp>
      <p:sp>
        <p:nvSpPr>
          <p:cNvPr id="671" name="Google Shape;671;p145"/>
          <p:cNvSpPr txBox="1"/>
          <p:nvPr>
            <p:ph idx="2" type="subTitle"/>
          </p:nvPr>
        </p:nvSpPr>
        <p:spPr>
          <a:xfrm>
            <a:off x="5094217" y="2838031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Cumplir oportunamente con las obligaciones económicas que establezcan los reglamentos;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2" name="Google Shape;672;p145"/>
          <p:cNvSpPr txBox="1"/>
          <p:nvPr>
            <p:ph idx="3" type="ctrTitle"/>
          </p:nvPr>
        </p:nvSpPr>
        <p:spPr>
          <a:xfrm>
            <a:off x="5011674" y="1282973"/>
            <a:ext cx="3676449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/>
              <a:t>Son obligaciones de los alumnos:</a:t>
            </a:r>
            <a:br>
              <a:rPr b="0" lang="en"/>
            </a:br>
            <a:endParaRPr b="0"/>
          </a:p>
        </p:txBody>
      </p:sp>
      <p:grpSp>
        <p:nvGrpSpPr>
          <p:cNvPr id="673" name="Google Shape;673;p145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674" name="Google Shape;674;p1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45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677" name="Google Shape;677;p145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45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45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45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45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45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45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45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45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45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687" name="Google Shape;687;p145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45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45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45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45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5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5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45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145"/>
          <p:cNvGrpSpPr/>
          <p:nvPr/>
        </p:nvGrpSpPr>
        <p:grpSpPr>
          <a:xfrm rot="1514829">
            <a:off x="447919" y="4200467"/>
            <a:ext cx="1004317" cy="703468"/>
            <a:chOff x="5248525" y="821375"/>
            <a:chExt cx="1082824" cy="694544"/>
          </a:xfrm>
        </p:grpSpPr>
        <p:sp>
          <p:nvSpPr>
            <p:cNvPr id="696" name="Google Shape;696;p145"/>
            <p:cNvSpPr/>
            <p:nvPr/>
          </p:nvSpPr>
          <p:spPr>
            <a:xfrm>
              <a:off x="5386964" y="1033865"/>
              <a:ext cx="843217" cy="475585"/>
            </a:xfrm>
            <a:custGeom>
              <a:rect b="b" l="l" r="r" t="t"/>
              <a:pathLst>
                <a:path extrusionOk="0" h="14027" w="2487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45"/>
            <p:cNvSpPr/>
            <p:nvPr/>
          </p:nvSpPr>
          <p:spPr>
            <a:xfrm>
              <a:off x="5343564" y="832157"/>
              <a:ext cx="980431" cy="665352"/>
            </a:xfrm>
            <a:custGeom>
              <a:rect b="b" l="l" r="r" t="t"/>
              <a:pathLst>
                <a:path extrusionOk="0" h="19624" w="28917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45"/>
            <p:cNvSpPr/>
            <p:nvPr/>
          </p:nvSpPr>
          <p:spPr>
            <a:xfrm>
              <a:off x="5248525" y="830292"/>
              <a:ext cx="225875" cy="369870"/>
            </a:xfrm>
            <a:custGeom>
              <a:rect b="b" l="l" r="r" t="t"/>
              <a:pathLst>
                <a:path extrusionOk="0" h="10909" w="6662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45"/>
            <p:cNvSpPr/>
            <p:nvPr/>
          </p:nvSpPr>
          <p:spPr>
            <a:xfrm>
              <a:off x="5250356" y="821375"/>
              <a:ext cx="1080993" cy="694544"/>
            </a:xfrm>
            <a:custGeom>
              <a:rect b="b" l="l" r="r" t="t"/>
              <a:pathLst>
                <a:path extrusionOk="0" h="20485" w="31883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45"/>
            <p:cNvSpPr/>
            <p:nvPr/>
          </p:nvSpPr>
          <p:spPr>
            <a:xfrm>
              <a:off x="5385438" y="842193"/>
              <a:ext cx="146402" cy="383398"/>
            </a:xfrm>
            <a:custGeom>
              <a:rect b="b" l="l" r="r" t="t"/>
              <a:pathLst>
                <a:path extrusionOk="0" h="11308" w="4318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1" name="Google Shape;701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75" y="1282975"/>
            <a:ext cx="2294250" cy="3441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2" name="Google Shape;702;p145"/>
          <p:cNvGrpSpPr/>
          <p:nvPr/>
        </p:nvGrpSpPr>
        <p:grpSpPr>
          <a:xfrm rot="1531192">
            <a:off x="1428334" y="1026969"/>
            <a:ext cx="338617" cy="876808"/>
            <a:chOff x="3443472" y="1907731"/>
            <a:chExt cx="454327" cy="1325503"/>
          </a:xfrm>
        </p:grpSpPr>
        <p:sp>
          <p:nvSpPr>
            <p:cNvPr id="703" name="Google Shape;703;p145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45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145"/>
          <p:cNvGrpSpPr/>
          <p:nvPr/>
        </p:nvGrpSpPr>
        <p:grpSpPr>
          <a:xfrm rot="3321175">
            <a:off x="3499710" y="4037501"/>
            <a:ext cx="391016" cy="1284224"/>
            <a:chOff x="1276425" y="1928068"/>
            <a:chExt cx="378577" cy="1391130"/>
          </a:xfrm>
        </p:grpSpPr>
        <p:sp>
          <p:nvSpPr>
            <p:cNvPr id="706" name="Google Shape;706;p145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45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46"/>
          <p:cNvSpPr txBox="1"/>
          <p:nvPr>
            <p:ph idx="1" type="subTitle"/>
          </p:nvPr>
        </p:nvSpPr>
        <p:spPr>
          <a:xfrm>
            <a:off x="5012514" y="1755599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Cumplir con el servicio social en los términos del reglamento respectivo;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146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Obligaciones del estudiante ITSON.</a:t>
            </a:r>
            <a:endParaRPr/>
          </a:p>
        </p:txBody>
      </p:sp>
      <p:sp>
        <p:nvSpPr>
          <p:cNvPr id="714" name="Google Shape;714;p146"/>
          <p:cNvSpPr txBox="1"/>
          <p:nvPr>
            <p:ph idx="2" type="subTitle"/>
          </p:nvPr>
        </p:nvSpPr>
        <p:spPr>
          <a:xfrm>
            <a:off x="5154882" y="2831822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Cuidar el debido respeto y consideración a todos los integrantes del Instituto.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5" name="Google Shape;715;p146"/>
          <p:cNvSpPr txBox="1"/>
          <p:nvPr>
            <p:ph idx="3" type="ctrTitle"/>
          </p:nvPr>
        </p:nvSpPr>
        <p:spPr>
          <a:xfrm>
            <a:off x="5011674" y="1282973"/>
            <a:ext cx="3676449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/>
              <a:t>Son obligaciones de los alumnos:</a:t>
            </a:r>
            <a:br>
              <a:rPr b="0" lang="en"/>
            </a:br>
            <a:endParaRPr b="0"/>
          </a:p>
        </p:txBody>
      </p:sp>
      <p:pic>
        <p:nvPicPr>
          <p:cNvPr id="716" name="Google Shape;716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463676"/>
            <a:ext cx="4040700" cy="26892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717" name="Google Shape;717;p146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18" name="Google Shape;718;p14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4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146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21" name="Google Shape;721;p146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46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46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46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46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46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46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46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46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46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31" name="Google Shape;731;p146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6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46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46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46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46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6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46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46"/>
          <p:cNvGrpSpPr/>
          <p:nvPr/>
        </p:nvGrpSpPr>
        <p:grpSpPr>
          <a:xfrm rot="1514788">
            <a:off x="277670" y="3730426"/>
            <a:ext cx="1376274" cy="908487"/>
            <a:chOff x="5248525" y="821375"/>
            <a:chExt cx="1082824" cy="694544"/>
          </a:xfrm>
        </p:grpSpPr>
        <p:sp>
          <p:nvSpPr>
            <p:cNvPr id="740" name="Google Shape;740;p146"/>
            <p:cNvSpPr/>
            <p:nvPr/>
          </p:nvSpPr>
          <p:spPr>
            <a:xfrm>
              <a:off x="5386964" y="1033865"/>
              <a:ext cx="843217" cy="475585"/>
            </a:xfrm>
            <a:custGeom>
              <a:rect b="b" l="l" r="r" t="t"/>
              <a:pathLst>
                <a:path extrusionOk="0" h="14027" w="2487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6"/>
            <p:cNvSpPr/>
            <p:nvPr/>
          </p:nvSpPr>
          <p:spPr>
            <a:xfrm>
              <a:off x="5455115" y="824528"/>
              <a:ext cx="851795" cy="486876"/>
            </a:xfrm>
            <a:custGeom>
              <a:rect b="b" l="l" r="r" t="t"/>
              <a:pathLst>
                <a:path extrusionOk="0" h="14360" w="25123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46"/>
            <p:cNvSpPr/>
            <p:nvPr/>
          </p:nvSpPr>
          <p:spPr>
            <a:xfrm>
              <a:off x="5343564" y="832157"/>
              <a:ext cx="980431" cy="665352"/>
            </a:xfrm>
            <a:custGeom>
              <a:rect b="b" l="l" r="r" t="t"/>
              <a:pathLst>
                <a:path extrusionOk="0" h="19624" w="28917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46"/>
            <p:cNvSpPr/>
            <p:nvPr/>
          </p:nvSpPr>
          <p:spPr>
            <a:xfrm>
              <a:off x="5248525" y="830292"/>
              <a:ext cx="225875" cy="369870"/>
            </a:xfrm>
            <a:custGeom>
              <a:rect b="b" l="l" r="r" t="t"/>
              <a:pathLst>
                <a:path extrusionOk="0" h="10909" w="6662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46"/>
            <p:cNvSpPr/>
            <p:nvPr/>
          </p:nvSpPr>
          <p:spPr>
            <a:xfrm>
              <a:off x="5250356" y="821375"/>
              <a:ext cx="1080993" cy="694544"/>
            </a:xfrm>
            <a:custGeom>
              <a:rect b="b" l="l" r="r" t="t"/>
              <a:pathLst>
                <a:path extrusionOk="0" h="20485" w="31883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6"/>
            <p:cNvSpPr/>
            <p:nvPr/>
          </p:nvSpPr>
          <p:spPr>
            <a:xfrm>
              <a:off x="5385438" y="842193"/>
              <a:ext cx="146402" cy="383398"/>
            </a:xfrm>
            <a:custGeom>
              <a:rect b="b" l="l" r="r" t="t"/>
              <a:pathLst>
                <a:path extrusionOk="0" h="11308" w="4318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146"/>
          <p:cNvGrpSpPr/>
          <p:nvPr/>
        </p:nvGrpSpPr>
        <p:grpSpPr>
          <a:xfrm>
            <a:off x="4440418" y="2261041"/>
            <a:ext cx="400080" cy="1094468"/>
            <a:chOff x="3443472" y="1907731"/>
            <a:chExt cx="454327" cy="1325503"/>
          </a:xfrm>
        </p:grpSpPr>
        <p:sp>
          <p:nvSpPr>
            <p:cNvPr id="747" name="Google Shape;747;p146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46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146"/>
          <p:cNvGrpSpPr/>
          <p:nvPr/>
        </p:nvGrpSpPr>
        <p:grpSpPr>
          <a:xfrm rot="5427294">
            <a:off x="2767842" y="723842"/>
            <a:ext cx="391007" cy="1284152"/>
            <a:chOff x="1276425" y="1928068"/>
            <a:chExt cx="378577" cy="1391130"/>
          </a:xfrm>
        </p:grpSpPr>
        <p:sp>
          <p:nvSpPr>
            <p:cNvPr id="750" name="Google Shape;750;p146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46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90A606-D037-4E93-A53C-5819773D6589}"/>
</file>

<file path=customXml/itemProps2.xml><?xml version="1.0" encoding="utf-8"?>
<ds:datastoreItem xmlns:ds="http://schemas.openxmlformats.org/officeDocument/2006/customXml" ds:itemID="{BFEB4AE1-1E1E-4C69-9DB3-6EE62C3B4DB4}"/>
</file>

<file path=customXml/itemProps3.xml><?xml version="1.0" encoding="utf-8"?>
<ds:datastoreItem xmlns:ds="http://schemas.openxmlformats.org/officeDocument/2006/customXml" ds:itemID="{911D7FC3-9D99-482B-9CCD-FA9374A7CE6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