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ermanent Marker"/>
      <p:regular r:id="rId21"/>
    </p:embeddedFont>
    <p:embeddedFont>
      <p:font typeface="Itim"/>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go="http://customooxmlschemas.google.com/" r:id="rId23" roundtripDataSignature="AMtx7mg4YAKEXSKjtefFZBmiXGQ6QP84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454"/>
        <p:guide pos="5306"/>
        <p:guide pos="2952" orient="horz"/>
        <p:guide pos="288" orient="horz"/>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ustomXml" Target="../customXml/item3.xml"/><Relationship Id="rId3" Type="http://schemas.openxmlformats.org/officeDocument/2006/relationships/presProps" Target="presProps.xml"/><Relationship Id="rId21" Type="http://schemas.openxmlformats.org/officeDocument/2006/relationships/font" Target="fonts/PermanentMarker-regular.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ustomXml" Target="../customXml/item2.xml"/><Relationship Id="rId2" Type="http://schemas.openxmlformats.org/officeDocument/2006/relationships/viewProps" Target="viewProps.xml"/><Relationship Id="rId20" Type="http://schemas.openxmlformats.org/officeDocument/2006/relationships/slide" Target="slides/slide14.xml"/><Relationship Id="rId16" Type="http://schemas.openxmlformats.org/officeDocument/2006/relationships/slide" Target="slides/slide10.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customXml" Target="../customXml/item1.xml"/><Relationship Id="rId5" Type="http://schemas.openxmlformats.org/officeDocument/2006/relationships/slideMaster" Target="slideMasters/slideMaster2.xml"/><Relationship Id="rId23" Type="http://customschemas.google.com/relationships/presentationmetadata" Target="metadata"/><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22" Type="http://schemas.openxmlformats.org/officeDocument/2006/relationships/font" Target="fonts/Itim-regular.fntdata"/><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3" name="Google Shape;19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4" name="Shape 2254"/>
        <p:cNvGrpSpPr/>
        <p:nvPr/>
      </p:nvGrpSpPr>
      <p:grpSpPr>
        <a:xfrm>
          <a:off x="0" y="0"/>
          <a:ext cx="0" cy="0"/>
          <a:chOff x="0" y="0"/>
          <a:chExt cx="0" cy="0"/>
        </a:xfrm>
      </p:grpSpPr>
      <p:sp>
        <p:nvSpPr>
          <p:cNvPr id="2255" name="Google Shape;2255;p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6" name="Google Shape;2256;p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5" name="Shape 2285"/>
        <p:cNvGrpSpPr/>
        <p:nvPr/>
      </p:nvGrpSpPr>
      <p:grpSpPr>
        <a:xfrm>
          <a:off x="0" y="0"/>
          <a:ext cx="0" cy="0"/>
          <a:chOff x="0" y="0"/>
          <a:chExt cx="0" cy="0"/>
        </a:xfrm>
      </p:grpSpPr>
      <p:sp>
        <p:nvSpPr>
          <p:cNvPr id="2286" name="Google Shape;22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7" name="Google Shape;22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1" name="Google Shape;23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7" name="Shape 2327"/>
        <p:cNvGrpSpPr/>
        <p:nvPr/>
      </p:nvGrpSpPr>
      <p:grpSpPr>
        <a:xfrm>
          <a:off x="0" y="0"/>
          <a:ext cx="0" cy="0"/>
          <a:chOff x="0" y="0"/>
          <a:chExt cx="0" cy="0"/>
        </a:xfrm>
      </p:grpSpPr>
      <p:sp>
        <p:nvSpPr>
          <p:cNvPr id="2328" name="Google Shape;2328;g2749466d82a_1_1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9" name="Google Shape;2329;g2749466d82a_1_16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1" name="Shape 2371"/>
        <p:cNvGrpSpPr/>
        <p:nvPr/>
      </p:nvGrpSpPr>
      <p:grpSpPr>
        <a:xfrm>
          <a:off x="0" y="0"/>
          <a:ext cx="0" cy="0"/>
          <a:chOff x="0" y="0"/>
          <a:chExt cx="0" cy="0"/>
        </a:xfrm>
      </p:grpSpPr>
      <p:sp>
        <p:nvSpPr>
          <p:cNvPr id="2372" name="Google Shape;2372;g2749466d82a_1_16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3" name="Google Shape;2373;g2749466d82a_1_1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2749466d82a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0" name="Google Shape;1980;g2749466d82a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24f769c9be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7" name="Google Shape;1987;g24f769c9be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2749466d82a_2_4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4" name="Google Shape;2034;g2749466d82a_2_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2756e94964a_0_3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2" name="Google Shape;2052;g2756e94964a_0_30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3" name="Shape 2093"/>
        <p:cNvGrpSpPr/>
        <p:nvPr/>
      </p:nvGrpSpPr>
      <p:grpSpPr>
        <a:xfrm>
          <a:off x="0" y="0"/>
          <a:ext cx="0" cy="0"/>
          <a:chOff x="0" y="0"/>
          <a:chExt cx="0" cy="0"/>
        </a:xfrm>
      </p:grpSpPr>
      <p:sp>
        <p:nvSpPr>
          <p:cNvPr id="2094" name="Google Shape;2094;g2756e94964a_0_4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5" name="Google Shape;2095;g2756e94964a_0_46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2756e94964a_0_4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4" name="Google Shape;2124;g2756e94964a_0_46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1" name="Shape 2181"/>
        <p:cNvGrpSpPr/>
        <p:nvPr/>
      </p:nvGrpSpPr>
      <p:grpSpPr>
        <a:xfrm>
          <a:off x="0" y="0"/>
          <a:ext cx="0" cy="0"/>
          <a:chOff x="0" y="0"/>
          <a:chExt cx="0" cy="0"/>
        </a:xfrm>
      </p:grpSpPr>
      <p:sp>
        <p:nvSpPr>
          <p:cNvPr id="2182" name="Google Shape;2182;p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3" name="Google Shape;2183;p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1" name="Shape 2221"/>
        <p:cNvGrpSpPr/>
        <p:nvPr/>
      </p:nvGrpSpPr>
      <p:grpSpPr>
        <a:xfrm>
          <a:off x="0" y="0"/>
          <a:ext cx="0" cy="0"/>
          <a:chOff x="0" y="0"/>
          <a:chExt cx="0" cy="0"/>
        </a:xfrm>
      </p:grpSpPr>
      <p:sp>
        <p:nvSpPr>
          <p:cNvPr id="2222" name="Google Shape;22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3" name="Google Shape;22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7"/>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3" name="Google Shape;13;p87"/>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87"/>
          <p:cNvGrpSpPr/>
          <p:nvPr/>
        </p:nvGrpSpPr>
        <p:grpSpPr>
          <a:xfrm flipH="1" rot="-1976796">
            <a:off x="5917481" y="3990133"/>
            <a:ext cx="3474354" cy="888893"/>
            <a:chOff x="3809875" y="1963175"/>
            <a:chExt cx="1923600" cy="492150"/>
          </a:xfrm>
        </p:grpSpPr>
        <p:sp>
          <p:nvSpPr>
            <p:cNvPr id="28" name="Google Shape;28;p87"/>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fmla="val 50000" name="adj"/>
            </a:avLst>
          </a:prstGeom>
          <a:solidFill>
            <a:srgbClr val="EEEEEE">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7"/>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1" name="Google Shape;51;p87"/>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255" name="Shape 255"/>
        <p:cNvGrpSpPr/>
        <p:nvPr/>
      </p:nvGrpSpPr>
      <p:grpSpPr>
        <a:xfrm>
          <a:off x="0" y="0"/>
          <a:ext cx="0" cy="0"/>
          <a:chOff x="0" y="0"/>
          <a:chExt cx="0" cy="0"/>
        </a:xfrm>
      </p:grpSpPr>
      <p:grpSp>
        <p:nvGrpSpPr>
          <p:cNvPr id="256" name="Google Shape;256;p138"/>
          <p:cNvGrpSpPr/>
          <p:nvPr/>
        </p:nvGrpSpPr>
        <p:grpSpPr>
          <a:xfrm>
            <a:off x="-1700" y="329"/>
            <a:ext cx="9147400" cy="5142843"/>
            <a:chOff x="238125" y="854700"/>
            <a:chExt cx="7142500" cy="4015650"/>
          </a:xfrm>
        </p:grpSpPr>
        <p:sp>
          <p:nvSpPr>
            <p:cNvPr id="257" name="Google Shape;257;p1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76" name="Google Shape;276;p13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77" name="Google Shape;277;p13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8" name="Google Shape;278;p138"/>
          <p:cNvGrpSpPr/>
          <p:nvPr/>
        </p:nvGrpSpPr>
        <p:grpSpPr>
          <a:xfrm rot="697126">
            <a:off x="8218474" y="-369190"/>
            <a:ext cx="1305393" cy="1346461"/>
            <a:chOff x="1492000" y="427450"/>
            <a:chExt cx="1188000" cy="1225375"/>
          </a:xfrm>
        </p:grpSpPr>
        <p:sp>
          <p:nvSpPr>
            <p:cNvPr id="279" name="Google Shape;279;p13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3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3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3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3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3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3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3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3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3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3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290" name="Shape 290"/>
        <p:cNvGrpSpPr/>
        <p:nvPr/>
      </p:nvGrpSpPr>
      <p:grpSpPr>
        <a:xfrm>
          <a:off x="0" y="0"/>
          <a:ext cx="0" cy="0"/>
          <a:chOff x="0" y="0"/>
          <a:chExt cx="0" cy="0"/>
        </a:xfrm>
      </p:grpSpPr>
      <p:grpSp>
        <p:nvGrpSpPr>
          <p:cNvPr id="291" name="Google Shape;291;p139"/>
          <p:cNvGrpSpPr/>
          <p:nvPr/>
        </p:nvGrpSpPr>
        <p:grpSpPr>
          <a:xfrm flipH="1">
            <a:off x="-1700" y="329"/>
            <a:ext cx="9147400" cy="5142843"/>
            <a:chOff x="238125" y="854700"/>
            <a:chExt cx="7142500" cy="4015650"/>
          </a:xfrm>
        </p:grpSpPr>
        <p:sp>
          <p:nvSpPr>
            <p:cNvPr id="292" name="Google Shape;292;p1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314" name="Shape 314"/>
        <p:cNvGrpSpPr/>
        <p:nvPr/>
      </p:nvGrpSpPr>
      <p:grpSpPr>
        <a:xfrm>
          <a:off x="0" y="0"/>
          <a:ext cx="0" cy="0"/>
          <a:chOff x="0" y="0"/>
          <a:chExt cx="0" cy="0"/>
        </a:xfrm>
      </p:grpSpPr>
      <p:grpSp>
        <p:nvGrpSpPr>
          <p:cNvPr id="315" name="Google Shape;315;p140"/>
          <p:cNvGrpSpPr/>
          <p:nvPr/>
        </p:nvGrpSpPr>
        <p:grpSpPr>
          <a:xfrm>
            <a:off x="-1700" y="329"/>
            <a:ext cx="9147400" cy="5142843"/>
            <a:chOff x="238125" y="854700"/>
            <a:chExt cx="7142500" cy="4015650"/>
          </a:xfrm>
        </p:grpSpPr>
        <p:sp>
          <p:nvSpPr>
            <p:cNvPr id="316" name="Google Shape;316;p1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8" name="Google Shape;338;p140"/>
          <p:cNvGrpSpPr/>
          <p:nvPr/>
        </p:nvGrpSpPr>
        <p:grpSpPr>
          <a:xfrm>
            <a:off x="2995920" y="1056023"/>
            <a:ext cx="3152176" cy="3031462"/>
            <a:chOff x="1857000" y="3245400"/>
            <a:chExt cx="1233825" cy="1186575"/>
          </a:xfrm>
        </p:grpSpPr>
        <p:sp>
          <p:nvSpPr>
            <p:cNvPr id="339" name="Google Shape;339;p140"/>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40"/>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40"/>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40"/>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345" name="Shape 345"/>
        <p:cNvGrpSpPr/>
        <p:nvPr/>
      </p:nvGrpSpPr>
      <p:grpSpPr>
        <a:xfrm>
          <a:off x="0" y="0"/>
          <a:ext cx="0" cy="0"/>
          <a:chOff x="0" y="0"/>
          <a:chExt cx="0" cy="0"/>
        </a:xfrm>
      </p:grpSpPr>
      <p:grpSp>
        <p:nvGrpSpPr>
          <p:cNvPr id="346" name="Google Shape;346;p141"/>
          <p:cNvGrpSpPr/>
          <p:nvPr/>
        </p:nvGrpSpPr>
        <p:grpSpPr>
          <a:xfrm flipH="1">
            <a:off x="-1700" y="329"/>
            <a:ext cx="9147400" cy="5142843"/>
            <a:chOff x="238125" y="854700"/>
            <a:chExt cx="7142500" cy="4015650"/>
          </a:xfrm>
        </p:grpSpPr>
        <p:sp>
          <p:nvSpPr>
            <p:cNvPr id="347" name="Google Shape;347;p1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4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4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4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9" name="Google Shape;369;p141"/>
          <p:cNvGrpSpPr/>
          <p:nvPr/>
        </p:nvGrpSpPr>
        <p:grpSpPr>
          <a:xfrm>
            <a:off x="262" y="2729663"/>
            <a:ext cx="2995174" cy="2414035"/>
            <a:chOff x="6562292" y="3785209"/>
            <a:chExt cx="1875030" cy="1511227"/>
          </a:xfrm>
        </p:grpSpPr>
        <p:grpSp>
          <p:nvGrpSpPr>
            <p:cNvPr id="370" name="Google Shape;370;p141"/>
            <p:cNvGrpSpPr/>
            <p:nvPr/>
          </p:nvGrpSpPr>
          <p:grpSpPr>
            <a:xfrm>
              <a:off x="7717466" y="3785209"/>
              <a:ext cx="719856" cy="680112"/>
              <a:chOff x="7717200" y="3905550"/>
              <a:chExt cx="592377" cy="559671"/>
            </a:xfrm>
          </p:grpSpPr>
          <p:sp>
            <p:nvSpPr>
              <p:cNvPr id="371" name="Google Shape;371;p141"/>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41"/>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3" name="Google Shape;373;p141"/>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4" name="Shape 374"/>
        <p:cNvGrpSpPr/>
        <p:nvPr/>
      </p:nvGrpSpPr>
      <p:grpSpPr>
        <a:xfrm>
          <a:off x="0" y="0"/>
          <a:ext cx="0" cy="0"/>
          <a:chOff x="0" y="0"/>
          <a:chExt cx="0" cy="0"/>
        </a:xfrm>
      </p:grpSpPr>
      <p:sp>
        <p:nvSpPr>
          <p:cNvPr id="375" name="Google Shape;375;g2749466d82a_1_1627"/>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40">
    <p:spTree>
      <p:nvGrpSpPr>
        <p:cNvPr id="376" name="Shape 376"/>
        <p:cNvGrpSpPr/>
        <p:nvPr/>
      </p:nvGrpSpPr>
      <p:grpSpPr>
        <a:xfrm>
          <a:off x="0" y="0"/>
          <a:ext cx="0" cy="0"/>
          <a:chOff x="0" y="0"/>
          <a:chExt cx="0" cy="0"/>
        </a:xfrm>
      </p:grpSpPr>
      <p:grpSp>
        <p:nvGrpSpPr>
          <p:cNvPr id="377" name="Google Shape;377;g2749466d82a_2_880"/>
          <p:cNvGrpSpPr/>
          <p:nvPr/>
        </p:nvGrpSpPr>
        <p:grpSpPr>
          <a:xfrm>
            <a:off x="-174525" y="-22399"/>
            <a:ext cx="9487164" cy="5193049"/>
            <a:chOff x="-174525" y="-22399"/>
            <a:chExt cx="9487164" cy="5193049"/>
          </a:xfrm>
        </p:grpSpPr>
        <p:sp>
          <p:nvSpPr>
            <p:cNvPr id="378" name="Google Shape;378;g2749466d82a_2_880"/>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9" name="Google Shape;379;g2749466d82a_2_88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80" name="Google Shape;380;g2749466d82a_2_880"/>
            <p:cNvGrpSpPr/>
            <p:nvPr/>
          </p:nvGrpSpPr>
          <p:grpSpPr>
            <a:xfrm>
              <a:off x="263005" y="845117"/>
              <a:ext cx="3790149" cy="3960313"/>
              <a:chOff x="263005" y="845117"/>
              <a:chExt cx="3790149" cy="3960313"/>
            </a:xfrm>
          </p:grpSpPr>
          <p:sp>
            <p:nvSpPr>
              <p:cNvPr id="381" name="Google Shape;381;g2749466d82a_2_88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749466d82a_2_88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749466d82a_2_88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2749466d82a_2_88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2749466d82a_2_88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749466d82a_2_88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g2749466d82a_2_88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2749466d82a_2_88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749466d82a_2_88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2749466d82a_2_88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749466d82a_2_88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2749466d82a_2_88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2749466d82a_2_88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749466d82a_2_88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2749466d82a_2_88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6" name="Google Shape;396;g2749466d82a_2_880"/>
            <p:cNvGrpSpPr/>
            <p:nvPr/>
          </p:nvGrpSpPr>
          <p:grpSpPr>
            <a:xfrm>
              <a:off x="5055305" y="845117"/>
              <a:ext cx="3790149" cy="3960313"/>
              <a:chOff x="263005" y="845117"/>
              <a:chExt cx="3790149" cy="3960313"/>
            </a:xfrm>
          </p:grpSpPr>
          <p:sp>
            <p:nvSpPr>
              <p:cNvPr id="397" name="Google Shape;397;g2749466d82a_2_880"/>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2749466d82a_2_880"/>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2749466d82a_2_880"/>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749466d82a_2_880"/>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2749466d82a_2_880"/>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2749466d82a_2_880"/>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2749466d82a_2_880"/>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2749466d82a_2_880"/>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2749466d82a_2_880"/>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2749466d82a_2_880"/>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2749466d82a_2_880"/>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2749466d82a_2_880"/>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2749466d82a_2_880"/>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2749466d82a_2_880"/>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2749466d82a_2_880"/>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12" name="Google Shape;412;g2749466d82a_2_880"/>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13" name="Google Shape;413;g2749466d82a_2_880"/>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4" name="Google Shape;414;g2749466d82a_2_880"/>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5" name="Google Shape;415;g2749466d82a_2_880"/>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6" name="Google Shape;416;g2749466d82a_2_880"/>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17" name="Google Shape;417;g2749466d82a_2_880"/>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18" name="Google Shape;418;g2749466d82a_2_880"/>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419" name="Google Shape;419;g2749466d82a_2_880"/>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0" name="Google Shape;420;g2749466d82a_2_880"/>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1" name="Google Shape;421;g2749466d82a_2_880"/>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2" name="Google Shape;422;g2749466d82a_2_880"/>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3" name="Google Shape;423;g2749466d82a_2_880"/>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4" name="Google Shape;424;g2749466d82a_2_880"/>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5" name="Google Shape;425;g2749466d82a_2_880"/>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426" name="Google Shape;426;g2749466d82a_2_880"/>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427" name="Shape 427"/>
        <p:cNvGrpSpPr/>
        <p:nvPr/>
      </p:nvGrpSpPr>
      <p:grpSpPr>
        <a:xfrm>
          <a:off x="0" y="0"/>
          <a:ext cx="0" cy="0"/>
          <a:chOff x="0" y="0"/>
          <a:chExt cx="0" cy="0"/>
        </a:xfrm>
      </p:grpSpPr>
      <p:grpSp>
        <p:nvGrpSpPr>
          <p:cNvPr id="428" name="Google Shape;428;g2749466d82a_1_3225"/>
          <p:cNvGrpSpPr/>
          <p:nvPr/>
        </p:nvGrpSpPr>
        <p:grpSpPr>
          <a:xfrm>
            <a:off x="-1700" y="329"/>
            <a:ext cx="9147400" cy="5142843"/>
            <a:chOff x="238125" y="854700"/>
            <a:chExt cx="7142500" cy="4015650"/>
          </a:xfrm>
        </p:grpSpPr>
        <p:sp>
          <p:nvSpPr>
            <p:cNvPr id="429" name="Google Shape;429;g2749466d82a_1_322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2749466d82a_1_322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2749466d82a_1_322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2749466d82a_1_322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2749466d82a_1_322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2749466d82a_1_322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2749466d82a_1_322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2749466d82a_1_322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2749466d82a_1_322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2749466d82a_1_322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2749466d82a_1_322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2749466d82a_1_322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2749466d82a_1_322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2749466d82a_1_322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2749466d82a_1_322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2749466d82a_1_322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2749466d82a_1_322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2749466d82a_1_322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2749466d82a_1_322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2749466d82a_1_322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2749466d82a_1_322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2749466d82a_1_322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g2749466d82a_1_3225"/>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452" name="Google Shape;452;g2749466d82a_1_3225"/>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grpSp>
        <p:nvGrpSpPr>
          <p:cNvPr id="453" name="Google Shape;453;g2749466d82a_1_3225"/>
          <p:cNvGrpSpPr/>
          <p:nvPr/>
        </p:nvGrpSpPr>
        <p:grpSpPr>
          <a:xfrm>
            <a:off x="7673764" y="-287514"/>
            <a:ext cx="788762" cy="861588"/>
            <a:chOff x="7673764" y="-287514"/>
            <a:chExt cx="788762" cy="861588"/>
          </a:xfrm>
        </p:grpSpPr>
        <p:grpSp>
          <p:nvGrpSpPr>
            <p:cNvPr id="454" name="Google Shape;454;g2749466d82a_1_3225"/>
            <p:cNvGrpSpPr/>
            <p:nvPr/>
          </p:nvGrpSpPr>
          <p:grpSpPr>
            <a:xfrm rot="350572">
              <a:off x="7712292" y="-253348"/>
              <a:ext cx="711705" cy="793257"/>
              <a:chOff x="6554696" y="509501"/>
              <a:chExt cx="711709" cy="793261"/>
            </a:xfrm>
          </p:grpSpPr>
          <p:sp>
            <p:nvSpPr>
              <p:cNvPr id="455" name="Google Shape;455;g2749466d82a_1_3225"/>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2749466d82a_1_3225"/>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7" name="Google Shape;457;g2749466d82a_1_3225"/>
            <p:cNvSpPr/>
            <p:nvPr/>
          </p:nvSpPr>
          <p:spPr>
            <a:xfrm rot="442426">
              <a:off x="8229686" y="-161884"/>
              <a:ext cx="102851" cy="551166"/>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2" name="Shape 462"/>
        <p:cNvGrpSpPr/>
        <p:nvPr/>
      </p:nvGrpSpPr>
      <p:grpSpPr>
        <a:xfrm>
          <a:off x="0" y="0"/>
          <a:ext cx="0" cy="0"/>
          <a:chOff x="0" y="0"/>
          <a:chExt cx="0" cy="0"/>
        </a:xfrm>
      </p:grpSpPr>
      <p:sp>
        <p:nvSpPr>
          <p:cNvPr id="463" name="Google Shape;463;g2756e94964a_0_1578"/>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2756e94964a_0_1578"/>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5" name="Google Shape;465;g2756e94964a_0_1578"/>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466" name="Google Shape;466;g2756e94964a_0_1578"/>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467" name="Google Shape;467;g2756e94964a_0_1578"/>
          <p:cNvGrpSpPr/>
          <p:nvPr/>
        </p:nvGrpSpPr>
        <p:grpSpPr>
          <a:xfrm rot="697126">
            <a:off x="8280187" y="-46678"/>
            <a:ext cx="1305393" cy="1346461"/>
            <a:chOff x="1492000" y="427450"/>
            <a:chExt cx="1188000" cy="1225375"/>
          </a:xfrm>
        </p:grpSpPr>
        <p:sp>
          <p:nvSpPr>
            <p:cNvPr id="468" name="Google Shape;468;g2756e94964a_0_157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2756e94964a_0_157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2756e94964a_0_157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2756e94964a_0_157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2756e94964a_0_157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2756e94964a_0_157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2756e94964a_0_157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2756e94964a_0_157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2756e94964a_0_157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2756e94964a_0_157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2756e94964a_0_157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9" name="Google Shape;479;g2756e94964a_0_1578"/>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0" name="Google Shape;480;g2756e94964a_0_1578"/>
          <p:cNvGrpSpPr/>
          <p:nvPr/>
        </p:nvGrpSpPr>
        <p:grpSpPr>
          <a:xfrm flipH="1" rot="-1976796">
            <a:off x="5917518" y="3990182"/>
            <a:ext cx="3474354" cy="888908"/>
            <a:chOff x="3809875" y="1963175"/>
            <a:chExt cx="1923600" cy="492150"/>
          </a:xfrm>
        </p:grpSpPr>
        <p:sp>
          <p:nvSpPr>
            <p:cNvPr id="481" name="Google Shape;481;g2756e94964a_0_1578"/>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2756e94964a_0_1578"/>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2756e94964a_0_1578"/>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2756e94964a_0_1578"/>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2756e94964a_0_1578"/>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2756e94964a_0_1578"/>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2756e94964a_0_1578"/>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2756e94964a_0_1578"/>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756e94964a_0_1578"/>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2756e94964a_0_1578"/>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2756e94964a_0_1578"/>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2" name="Google Shape;492;g2756e94964a_0_1578"/>
          <p:cNvGrpSpPr/>
          <p:nvPr/>
        </p:nvGrpSpPr>
        <p:grpSpPr>
          <a:xfrm rot="-375097">
            <a:off x="1228561" y="-253382"/>
            <a:ext cx="711742" cy="793298"/>
            <a:chOff x="6554696" y="509501"/>
            <a:chExt cx="711709" cy="793261"/>
          </a:xfrm>
        </p:grpSpPr>
        <p:sp>
          <p:nvSpPr>
            <p:cNvPr id="493" name="Google Shape;493;g2756e94964a_0_1578"/>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2756e94964a_0_1578"/>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5" name="Google Shape;495;g2756e94964a_0_1578"/>
          <p:cNvGrpSpPr/>
          <p:nvPr/>
        </p:nvGrpSpPr>
        <p:grpSpPr>
          <a:xfrm rot="807122">
            <a:off x="809301" y="4708653"/>
            <a:ext cx="2497551" cy="2401906"/>
            <a:chOff x="1857000" y="3245400"/>
            <a:chExt cx="1233825" cy="1186575"/>
          </a:xfrm>
        </p:grpSpPr>
        <p:sp>
          <p:nvSpPr>
            <p:cNvPr id="496" name="Google Shape;496;g2756e94964a_0_1578"/>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2756e94964a_0_1578"/>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2756e94964a_0_1578"/>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2756e94964a_0_1578"/>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2756e94964a_0_1578"/>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2756e94964a_0_1578"/>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2" name="Google Shape;502;g2756e94964a_0_1578"/>
          <p:cNvSpPr/>
          <p:nvPr/>
        </p:nvSpPr>
        <p:spPr>
          <a:xfrm rot="-381518">
            <a:off x="1317505" y="-146240"/>
            <a:ext cx="102933" cy="551208"/>
          </a:xfrm>
          <a:prstGeom prst="roundRect">
            <a:avLst>
              <a:gd fmla="val 50000" name="adj"/>
            </a:avLst>
          </a:prstGeom>
          <a:solidFill>
            <a:srgbClr val="EEEEEE">
              <a:alpha val="4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g2756e94964a_0_1578"/>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Font typeface="Itim"/>
              <a:buNone/>
              <a:defRPr b="1" sz="6000">
                <a:latin typeface="Itim"/>
                <a:ea typeface="Itim"/>
                <a:cs typeface="Itim"/>
                <a:sym typeface="Itim"/>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04" name="Google Shape;504;g2756e94964a_0_1578"/>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5" name="Shape 505"/>
        <p:cNvGrpSpPr/>
        <p:nvPr/>
      </p:nvGrpSpPr>
      <p:grpSpPr>
        <a:xfrm>
          <a:off x="0" y="0"/>
          <a:ext cx="0" cy="0"/>
          <a:chOff x="0" y="0"/>
          <a:chExt cx="0" cy="0"/>
        </a:xfrm>
      </p:grpSpPr>
      <p:sp>
        <p:nvSpPr>
          <p:cNvPr id="506" name="Google Shape;506;g2756e94964a_0_1621"/>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7" name="Google Shape;507;g2756e94964a_0_1621"/>
          <p:cNvGrpSpPr/>
          <p:nvPr/>
        </p:nvGrpSpPr>
        <p:grpSpPr>
          <a:xfrm>
            <a:off x="-1700" y="329"/>
            <a:ext cx="9147400" cy="5142843"/>
            <a:chOff x="238125" y="854700"/>
            <a:chExt cx="7142500" cy="4015650"/>
          </a:xfrm>
        </p:grpSpPr>
        <p:sp>
          <p:nvSpPr>
            <p:cNvPr id="508" name="Google Shape;508;g2756e94964a_0_16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2756e94964a_0_16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2756e94964a_0_16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2756e94964a_0_16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2756e94964a_0_16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g2756e94964a_0_16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g2756e94964a_0_16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2756e94964a_0_16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2756e94964a_0_16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2756e94964a_0_162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2756e94964a_0_162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2756e94964a_0_16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2756e94964a_0_16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2756e94964a_0_16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2756e94964a_0_16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2756e94964a_0_162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2756e94964a_0_16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2756e94964a_0_16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2756e94964a_0_16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2756e94964a_0_16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2756e94964a_0_16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2756e94964a_0_16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0" name="Google Shape;530;g2756e94964a_0_1621"/>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531" name="Google Shape;531;g2756e94964a_0_1621"/>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rtl="0" algn="l">
              <a:lnSpc>
                <a:spcPct val="100000"/>
              </a:lnSpc>
              <a:spcBef>
                <a:spcPts val="0"/>
              </a:spcBef>
              <a:spcAft>
                <a:spcPts val="0"/>
              </a:spcAft>
              <a:buClr>
                <a:schemeClr val="dk1"/>
              </a:buClr>
              <a:buSzPts val="1200"/>
              <a:buAutoNum type="arabicPeriod"/>
              <a:defRPr sz="1100"/>
            </a:lvl1pPr>
            <a:lvl2pPr indent="-304800" lvl="1" marL="914400" rtl="0" algn="l">
              <a:lnSpc>
                <a:spcPct val="115000"/>
              </a:lnSpc>
              <a:spcBef>
                <a:spcPts val="0"/>
              </a:spcBef>
              <a:spcAft>
                <a:spcPts val="0"/>
              </a:spcAft>
              <a:buSzPts val="1200"/>
              <a:buAutoNum type="alphaLcPeriod"/>
              <a:defRPr sz="1200"/>
            </a:lvl2pPr>
            <a:lvl3pPr indent="-304800" lvl="2" marL="1371600" rtl="0" algn="l">
              <a:lnSpc>
                <a:spcPct val="115000"/>
              </a:lnSpc>
              <a:spcBef>
                <a:spcPts val="1600"/>
              </a:spcBef>
              <a:spcAft>
                <a:spcPts val="0"/>
              </a:spcAft>
              <a:buSzPts val="1200"/>
              <a:buAutoNum type="romanLcPeriod"/>
              <a:defRPr sz="1200"/>
            </a:lvl3pPr>
            <a:lvl4pPr indent="-304800" lvl="3" marL="1828800" rtl="0" algn="l">
              <a:lnSpc>
                <a:spcPct val="115000"/>
              </a:lnSpc>
              <a:spcBef>
                <a:spcPts val="1600"/>
              </a:spcBef>
              <a:spcAft>
                <a:spcPts val="0"/>
              </a:spcAft>
              <a:buSzPts val="1200"/>
              <a:buAutoNum type="arabicPeriod"/>
              <a:defRPr sz="1200"/>
            </a:lvl4pPr>
            <a:lvl5pPr indent="-304800" lvl="4" marL="2286000" rtl="0" algn="l">
              <a:lnSpc>
                <a:spcPct val="115000"/>
              </a:lnSpc>
              <a:spcBef>
                <a:spcPts val="1600"/>
              </a:spcBef>
              <a:spcAft>
                <a:spcPts val="0"/>
              </a:spcAft>
              <a:buSzPts val="1200"/>
              <a:buAutoNum type="alphaLcPeriod"/>
              <a:defRPr sz="1200"/>
            </a:lvl5pPr>
            <a:lvl6pPr indent="-304800" lvl="5" marL="2743200" rtl="0" algn="l">
              <a:lnSpc>
                <a:spcPct val="115000"/>
              </a:lnSpc>
              <a:spcBef>
                <a:spcPts val="1600"/>
              </a:spcBef>
              <a:spcAft>
                <a:spcPts val="0"/>
              </a:spcAft>
              <a:buSzPts val="1200"/>
              <a:buAutoNum type="romanLcPeriod"/>
              <a:defRPr sz="1200"/>
            </a:lvl6pPr>
            <a:lvl7pPr indent="-304800" lvl="6" marL="3200400" rtl="0" algn="l">
              <a:lnSpc>
                <a:spcPct val="115000"/>
              </a:lnSpc>
              <a:spcBef>
                <a:spcPts val="1600"/>
              </a:spcBef>
              <a:spcAft>
                <a:spcPts val="0"/>
              </a:spcAft>
              <a:buSzPts val="1200"/>
              <a:buAutoNum type="arabicPeriod"/>
              <a:defRPr sz="1200"/>
            </a:lvl7pPr>
            <a:lvl8pPr indent="-304800" lvl="7" marL="3657600" rtl="0" algn="l">
              <a:lnSpc>
                <a:spcPct val="115000"/>
              </a:lnSpc>
              <a:spcBef>
                <a:spcPts val="1600"/>
              </a:spcBef>
              <a:spcAft>
                <a:spcPts val="0"/>
              </a:spcAft>
              <a:buSzPts val="1200"/>
              <a:buAutoNum type="alphaLcPeriod"/>
              <a:defRPr sz="1200"/>
            </a:lvl8pPr>
            <a:lvl9pPr indent="-304800" lvl="8" marL="4114800" rtl="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32" name="Shape 532"/>
        <p:cNvGrpSpPr/>
        <p:nvPr/>
      </p:nvGrpSpPr>
      <p:grpSpPr>
        <a:xfrm>
          <a:off x="0" y="0"/>
          <a:ext cx="0" cy="0"/>
          <a:chOff x="0" y="0"/>
          <a:chExt cx="0" cy="0"/>
        </a:xfrm>
      </p:grpSpPr>
      <p:grpSp>
        <p:nvGrpSpPr>
          <p:cNvPr id="533" name="Google Shape;533;g2756e94964a_0_1648"/>
          <p:cNvGrpSpPr/>
          <p:nvPr/>
        </p:nvGrpSpPr>
        <p:grpSpPr>
          <a:xfrm>
            <a:off x="-174525" y="-22399"/>
            <a:ext cx="9487164" cy="5193049"/>
            <a:chOff x="-174525" y="-22399"/>
            <a:chExt cx="9487164" cy="5193049"/>
          </a:xfrm>
        </p:grpSpPr>
        <p:sp>
          <p:nvSpPr>
            <p:cNvPr id="534" name="Google Shape;534;g2756e94964a_0_1648"/>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5" name="Google Shape;535;g2756e94964a_0_164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36" name="Google Shape;536;g2756e94964a_0_1648"/>
            <p:cNvGrpSpPr/>
            <p:nvPr/>
          </p:nvGrpSpPr>
          <p:grpSpPr>
            <a:xfrm>
              <a:off x="263005" y="845117"/>
              <a:ext cx="3790149" cy="3960313"/>
              <a:chOff x="263005" y="845117"/>
              <a:chExt cx="3790149" cy="3960313"/>
            </a:xfrm>
          </p:grpSpPr>
          <p:sp>
            <p:nvSpPr>
              <p:cNvPr id="537" name="Google Shape;537;g2756e94964a_0_164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2756e94964a_0_164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2756e94964a_0_164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2756e94964a_0_164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2756e94964a_0_164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2756e94964a_0_164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2756e94964a_0_164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2756e94964a_0_164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2756e94964a_0_164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2756e94964a_0_164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2756e94964a_0_164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2756e94964a_0_164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2756e94964a_0_164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2756e94964a_0_164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2756e94964a_0_164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2" name="Google Shape;552;g2756e94964a_0_1648"/>
            <p:cNvGrpSpPr/>
            <p:nvPr/>
          </p:nvGrpSpPr>
          <p:grpSpPr>
            <a:xfrm>
              <a:off x="5055305" y="845117"/>
              <a:ext cx="3790149" cy="3960313"/>
              <a:chOff x="263005" y="845117"/>
              <a:chExt cx="3790149" cy="3960313"/>
            </a:xfrm>
          </p:grpSpPr>
          <p:sp>
            <p:nvSpPr>
              <p:cNvPr id="553" name="Google Shape;553;g2756e94964a_0_1648"/>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2756e94964a_0_1648"/>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2756e94964a_0_1648"/>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2756e94964a_0_1648"/>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2756e94964a_0_1648"/>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2756e94964a_0_1648"/>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g2756e94964a_0_1648"/>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2756e94964a_0_1648"/>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2756e94964a_0_1648"/>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2756e94964a_0_1648"/>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2756e94964a_0_1648"/>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2756e94964a_0_1648"/>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2756e94964a_0_1648"/>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2756e94964a_0_1648"/>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g2756e94964a_0_1648"/>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68" name="Google Shape;568;g2756e94964a_0_1648"/>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69" name="Google Shape;569;g2756e94964a_0_1648"/>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70" name="Google Shape;570;g2756e94964a_0_1648"/>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71" name="Google Shape;571;g2756e94964a_0_1648"/>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72" name="Google Shape;572;g2756e94964a_0_1648"/>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73" name="Google Shape;573;g2756e94964a_0_1648"/>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74" name="Google Shape;574;g2756e94964a_0_1648"/>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575" name="Google Shape;575;g2756e94964a_0_1648"/>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76" name="Google Shape;576;g2756e94964a_0_1648"/>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77" name="Google Shape;577;g2756e94964a_0_1648"/>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78" name="Google Shape;578;g2756e94964a_0_1648"/>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79" name="Google Shape;579;g2756e94964a_0_1648"/>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80" name="Google Shape;580;g2756e94964a_0_1648"/>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81" name="Google Shape;581;g2756e94964a_0_1648"/>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582" name="Google Shape;582;g2756e94964a_0_1648"/>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grpSp>
        <p:nvGrpSpPr>
          <p:cNvPr id="53" name="Google Shape;53;p91"/>
          <p:cNvGrpSpPr/>
          <p:nvPr/>
        </p:nvGrpSpPr>
        <p:grpSpPr>
          <a:xfrm>
            <a:off x="-1700" y="329"/>
            <a:ext cx="9147400" cy="5142843"/>
            <a:chOff x="238125" y="854700"/>
            <a:chExt cx="7142500" cy="4015650"/>
          </a:xfrm>
        </p:grpSpPr>
        <p:sp>
          <p:nvSpPr>
            <p:cNvPr id="54" name="Google Shape;54;p9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9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9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9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9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9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9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9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9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9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9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9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9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9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p91"/>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4" name="Google Shape;74;p91"/>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75" name="Google Shape;75;p9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76" name="Google Shape;76;p9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583" name="Shape 583"/>
        <p:cNvGrpSpPr/>
        <p:nvPr/>
      </p:nvGrpSpPr>
      <p:grpSpPr>
        <a:xfrm>
          <a:off x="0" y="0"/>
          <a:ext cx="0" cy="0"/>
          <a:chOff x="0" y="0"/>
          <a:chExt cx="0" cy="0"/>
        </a:xfrm>
      </p:grpSpPr>
      <p:grpSp>
        <p:nvGrpSpPr>
          <p:cNvPr id="584" name="Google Shape;584;g2756e94964a_0_1699"/>
          <p:cNvGrpSpPr/>
          <p:nvPr/>
        </p:nvGrpSpPr>
        <p:grpSpPr>
          <a:xfrm>
            <a:off x="-1700" y="329"/>
            <a:ext cx="9147400" cy="5142843"/>
            <a:chOff x="238125" y="854700"/>
            <a:chExt cx="7142500" cy="4015650"/>
          </a:xfrm>
        </p:grpSpPr>
        <p:sp>
          <p:nvSpPr>
            <p:cNvPr id="585" name="Google Shape;585;g2756e94964a_0_169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2756e94964a_0_169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2756e94964a_0_169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2756e94964a_0_169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2756e94964a_0_169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2756e94964a_0_169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2756e94964a_0_169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2756e94964a_0_169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2756e94964a_0_169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2756e94964a_0_169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2756e94964a_0_169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2756e94964a_0_169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2756e94964a_0_169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2756e94964a_0_169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2756e94964a_0_169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2756e94964a_0_169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g2756e94964a_0_169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g2756e94964a_0_169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2756e94964a_0_169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2756e94964a_0_169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g2756e94964a_0_169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2756e94964a_0_169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g2756e94964a_0_1699"/>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8" name="Google Shape;608;g2756e94964a_0_1699"/>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609" name="Google Shape;609;g2756e94964a_0_1699"/>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610" name="Google Shape;610;g2756e94964a_0_1699"/>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611" name="Google Shape;611;g2756e94964a_0_1699"/>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612" name="Google Shape;612;g2756e94964a_0_1699"/>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613" name="Google Shape;613;g2756e94964a_0_1699"/>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614" name="Google Shape;614;g2756e94964a_0_1699"/>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15" name="Google Shape;615;g2756e94964a_0_1699"/>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16" name="Google Shape;616;g2756e94964a_0_1699"/>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17" name="Google Shape;617;g2756e94964a_0_1699"/>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618" name="Google Shape;618;g2756e94964a_0_1699"/>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619" name="Google Shape;619;g2756e94964a_0_1699"/>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620" name="Google Shape;620;g2756e94964a_0_1699"/>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621" name="Google Shape;621;g2756e94964a_0_1699"/>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622" name="Google Shape;622;g2756e94964a_0_1699"/>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5"/>
              </a:buClr>
              <a:buSzPts val="3500"/>
              <a:buNone/>
              <a:defRPr sz="3500">
                <a:solidFill>
                  <a:schemeClr val="dk2"/>
                </a:solidFill>
              </a:defRPr>
            </a:lvl1pPr>
            <a:lvl2pPr lvl="1"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rtl="0"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623" name="Google Shape;623;g2756e94964a_0_1699"/>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24" name="Google Shape;624;g2756e94964a_0_1699"/>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25" name="Google Shape;625;g2756e94964a_0_1699"/>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6" name="Shape 626"/>
        <p:cNvGrpSpPr/>
        <p:nvPr/>
      </p:nvGrpSpPr>
      <p:grpSpPr>
        <a:xfrm>
          <a:off x="0" y="0"/>
          <a:ext cx="0" cy="0"/>
          <a:chOff x="0" y="0"/>
          <a:chExt cx="0" cy="0"/>
        </a:xfrm>
      </p:grpSpPr>
      <p:grpSp>
        <p:nvGrpSpPr>
          <p:cNvPr id="627" name="Google Shape;627;g2756e94964a_0_1742"/>
          <p:cNvGrpSpPr/>
          <p:nvPr/>
        </p:nvGrpSpPr>
        <p:grpSpPr>
          <a:xfrm>
            <a:off x="-1700" y="329"/>
            <a:ext cx="9147400" cy="5142843"/>
            <a:chOff x="238125" y="854700"/>
            <a:chExt cx="7142500" cy="4015650"/>
          </a:xfrm>
        </p:grpSpPr>
        <p:sp>
          <p:nvSpPr>
            <p:cNvPr id="628" name="Google Shape;628;g2756e94964a_0_174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g2756e94964a_0_174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g2756e94964a_0_174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g2756e94964a_0_174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g2756e94964a_0_174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g2756e94964a_0_174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g2756e94964a_0_174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g2756e94964a_0_174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g2756e94964a_0_174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g2756e94964a_0_174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g2756e94964a_0_174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g2756e94964a_0_174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g2756e94964a_0_174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g2756e94964a_0_174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g2756e94964a_0_174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2756e94964a_0_174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g2756e94964a_0_174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g2756e94964a_0_174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g2756e94964a_0_174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7" name="Google Shape;647;g2756e94964a_0_1742"/>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60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648" name="Google Shape;648;g2756e94964a_0_1742"/>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6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cxnSp>
        <p:nvCxnSpPr>
          <p:cNvPr id="649" name="Google Shape;649;g2756e94964a_0_1742"/>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650" name="Google Shape;650;g2756e94964a_0_1742"/>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651" name="Shape 651"/>
        <p:cNvGrpSpPr/>
        <p:nvPr/>
      </p:nvGrpSpPr>
      <p:grpSpPr>
        <a:xfrm>
          <a:off x="0" y="0"/>
          <a:ext cx="0" cy="0"/>
          <a:chOff x="0" y="0"/>
          <a:chExt cx="0" cy="0"/>
        </a:xfrm>
      </p:grpSpPr>
      <p:grpSp>
        <p:nvGrpSpPr>
          <p:cNvPr id="652" name="Google Shape;652;g2756e94964a_0_1767"/>
          <p:cNvGrpSpPr/>
          <p:nvPr/>
        </p:nvGrpSpPr>
        <p:grpSpPr>
          <a:xfrm flipH="1">
            <a:off x="-1700" y="329"/>
            <a:ext cx="9147400" cy="5142843"/>
            <a:chOff x="238125" y="854700"/>
            <a:chExt cx="7142500" cy="4015650"/>
          </a:xfrm>
        </p:grpSpPr>
        <p:sp>
          <p:nvSpPr>
            <p:cNvPr id="653" name="Google Shape;653;g2756e94964a_0_176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g2756e94964a_0_176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g2756e94964a_0_176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g2756e94964a_0_176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g2756e94964a_0_176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g2756e94964a_0_176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g2756e94964a_0_176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g2756e94964a_0_176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g2756e94964a_0_176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2756e94964a_0_176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g2756e94964a_0_176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g2756e94964a_0_176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g2756e94964a_0_176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2756e94964a_0_176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2756e94964a_0_176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2756e94964a_0_176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g2756e94964a_0_176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g2756e94964a_0_176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2756e94964a_0_176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2756e94964a_0_176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g2756e94964a_0_176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2756e94964a_0_176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5" name="Google Shape;675;g2756e94964a_0_1767"/>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60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676" name="Google Shape;676;g2756e94964a_0_1767"/>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6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677" name="Shape 677"/>
        <p:cNvGrpSpPr/>
        <p:nvPr/>
      </p:nvGrpSpPr>
      <p:grpSpPr>
        <a:xfrm>
          <a:off x="0" y="0"/>
          <a:ext cx="0" cy="0"/>
          <a:chOff x="0" y="0"/>
          <a:chExt cx="0" cy="0"/>
        </a:xfrm>
      </p:grpSpPr>
      <p:grpSp>
        <p:nvGrpSpPr>
          <p:cNvPr id="678" name="Google Shape;678;g2756e94964a_0_1793"/>
          <p:cNvGrpSpPr/>
          <p:nvPr/>
        </p:nvGrpSpPr>
        <p:grpSpPr>
          <a:xfrm>
            <a:off x="-1700" y="329"/>
            <a:ext cx="9147400" cy="5142843"/>
            <a:chOff x="238125" y="854700"/>
            <a:chExt cx="7142500" cy="4015650"/>
          </a:xfrm>
        </p:grpSpPr>
        <p:sp>
          <p:nvSpPr>
            <p:cNvPr id="679" name="Google Shape;679;g2756e94964a_0_179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g2756e94964a_0_179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2756e94964a_0_179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g2756e94964a_0_179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g2756e94964a_0_179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g2756e94964a_0_179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g2756e94964a_0_179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g2756e94964a_0_179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g2756e94964a_0_179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g2756e94964a_0_179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g2756e94964a_0_179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g2756e94964a_0_179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g2756e94964a_0_179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g2756e94964a_0_179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2756e94964a_0_179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g2756e94964a_0_179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g2756e94964a_0_179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2756e94964a_0_179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g2756e94964a_0_179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g2756e94964a_0_179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2756e94964a_0_179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g2756e94964a_0_179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1" name="Google Shape;701;g2756e94964a_0_1793"/>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702" name="Google Shape;702;g2756e94964a_0_1793"/>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grpSp>
        <p:nvGrpSpPr>
          <p:cNvPr id="703" name="Google Shape;703;g2756e94964a_0_1793"/>
          <p:cNvGrpSpPr/>
          <p:nvPr/>
        </p:nvGrpSpPr>
        <p:grpSpPr>
          <a:xfrm>
            <a:off x="7673764" y="-287514"/>
            <a:ext cx="788762" cy="861588"/>
            <a:chOff x="7673764" y="-287514"/>
            <a:chExt cx="788762" cy="861588"/>
          </a:xfrm>
        </p:grpSpPr>
        <p:grpSp>
          <p:nvGrpSpPr>
            <p:cNvPr id="704" name="Google Shape;704;g2756e94964a_0_1793"/>
            <p:cNvGrpSpPr/>
            <p:nvPr/>
          </p:nvGrpSpPr>
          <p:grpSpPr>
            <a:xfrm rot="350572">
              <a:off x="7712292" y="-253348"/>
              <a:ext cx="711705" cy="793257"/>
              <a:chOff x="6554696" y="509501"/>
              <a:chExt cx="711709" cy="793261"/>
            </a:xfrm>
          </p:grpSpPr>
          <p:sp>
            <p:nvSpPr>
              <p:cNvPr id="705" name="Google Shape;705;g2756e94964a_0_1793"/>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g2756e94964a_0_1793"/>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7" name="Google Shape;707;g2756e94964a_0_1793"/>
            <p:cNvSpPr/>
            <p:nvPr/>
          </p:nvSpPr>
          <p:spPr>
            <a:xfrm rot="442426">
              <a:off x="8229686" y="-161884"/>
              <a:ext cx="102851" cy="551166"/>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708" name="Shape 708"/>
        <p:cNvGrpSpPr/>
        <p:nvPr/>
      </p:nvGrpSpPr>
      <p:grpSpPr>
        <a:xfrm>
          <a:off x="0" y="0"/>
          <a:ext cx="0" cy="0"/>
          <a:chOff x="0" y="0"/>
          <a:chExt cx="0" cy="0"/>
        </a:xfrm>
      </p:grpSpPr>
      <p:grpSp>
        <p:nvGrpSpPr>
          <p:cNvPr id="709" name="Google Shape;709;g2756e94964a_0_1824"/>
          <p:cNvGrpSpPr/>
          <p:nvPr/>
        </p:nvGrpSpPr>
        <p:grpSpPr>
          <a:xfrm flipH="1">
            <a:off x="-1700" y="329"/>
            <a:ext cx="9147400" cy="5142843"/>
            <a:chOff x="238125" y="854700"/>
            <a:chExt cx="7142500" cy="4015650"/>
          </a:xfrm>
        </p:grpSpPr>
        <p:sp>
          <p:nvSpPr>
            <p:cNvPr id="710" name="Google Shape;710;g2756e94964a_0_18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g2756e94964a_0_18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g2756e94964a_0_18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g2756e94964a_0_18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g2756e94964a_0_18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2756e94964a_0_18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g2756e94964a_0_18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g2756e94964a_0_18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g2756e94964a_0_18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g2756e94964a_0_182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g2756e94964a_0_182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2756e94964a_0_18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g2756e94964a_0_18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g2756e94964a_0_18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2756e94964a_0_18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g2756e94964a_0_182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g2756e94964a_0_18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g2756e94964a_0_18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g2756e94964a_0_18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g2756e94964a_0_18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g2756e94964a_0_18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2756e94964a_0_18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2" name="Google Shape;732;g2756e94964a_0_1824"/>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
        <p:nvSpPr>
          <p:cNvPr id="733" name="Google Shape;733;g2756e94964a_0_1824"/>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None/>
              <a:defRPr sz="16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4" name="Shape 734"/>
        <p:cNvGrpSpPr/>
        <p:nvPr/>
      </p:nvGrpSpPr>
      <p:grpSpPr>
        <a:xfrm>
          <a:off x="0" y="0"/>
          <a:ext cx="0" cy="0"/>
          <a:chOff x="0" y="0"/>
          <a:chExt cx="0" cy="0"/>
        </a:xfrm>
      </p:grpSpPr>
      <p:grpSp>
        <p:nvGrpSpPr>
          <p:cNvPr id="735" name="Google Shape;735;g2756e94964a_0_1850"/>
          <p:cNvGrpSpPr/>
          <p:nvPr/>
        </p:nvGrpSpPr>
        <p:grpSpPr>
          <a:xfrm>
            <a:off x="-1700" y="329"/>
            <a:ext cx="9147400" cy="5142843"/>
            <a:chOff x="238125" y="854700"/>
            <a:chExt cx="7142500" cy="4015650"/>
          </a:xfrm>
        </p:grpSpPr>
        <p:sp>
          <p:nvSpPr>
            <p:cNvPr id="736" name="Google Shape;736;g2756e94964a_0_185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g2756e94964a_0_185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g2756e94964a_0_185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g2756e94964a_0_185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g2756e94964a_0_185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g2756e94964a_0_185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2756e94964a_0_185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2756e94964a_0_185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g2756e94964a_0_185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g2756e94964a_0_185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2756e94964a_0_185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2756e94964a_0_185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2756e94964a_0_185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2756e94964a_0_185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2756e94964a_0_185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g2756e94964a_0_185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g2756e94964a_0_185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g2756e94964a_0_185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2756e94964a_0_185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g2756e94964a_0_185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g2756e94964a_0_185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2756e94964a_0_185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8" name="Google Shape;758;g2756e94964a_0_1850"/>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100"/>
              <a:buNone/>
              <a:defRPr sz="2100">
                <a:solidFill>
                  <a:schemeClr val="dk2"/>
                </a:solidFill>
              </a:defRPr>
            </a:lvl2pPr>
            <a:lvl3pPr lvl="2" rtl="0" algn="ctr">
              <a:lnSpc>
                <a:spcPct val="100000"/>
              </a:lnSpc>
              <a:spcBef>
                <a:spcPts val="0"/>
              </a:spcBef>
              <a:spcAft>
                <a:spcPts val="0"/>
              </a:spcAft>
              <a:buClr>
                <a:schemeClr val="dk2"/>
              </a:buClr>
              <a:buSzPts val="2100"/>
              <a:buNone/>
              <a:defRPr sz="2100">
                <a:solidFill>
                  <a:schemeClr val="dk2"/>
                </a:solidFill>
              </a:defRPr>
            </a:lvl3pPr>
            <a:lvl4pPr lvl="3" rtl="0" algn="ctr">
              <a:lnSpc>
                <a:spcPct val="100000"/>
              </a:lnSpc>
              <a:spcBef>
                <a:spcPts val="0"/>
              </a:spcBef>
              <a:spcAft>
                <a:spcPts val="0"/>
              </a:spcAft>
              <a:buClr>
                <a:schemeClr val="dk2"/>
              </a:buClr>
              <a:buSzPts val="2100"/>
              <a:buNone/>
              <a:defRPr sz="2100">
                <a:solidFill>
                  <a:schemeClr val="dk2"/>
                </a:solidFill>
              </a:defRPr>
            </a:lvl4pPr>
            <a:lvl5pPr lvl="4" rtl="0" algn="ctr">
              <a:lnSpc>
                <a:spcPct val="100000"/>
              </a:lnSpc>
              <a:spcBef>
                <a:spcPts val="0"/>
              </a:spcBef>
              <a:spcAft>
                <a:spcPts val="0"/>
              </a:spcAft>
              <a:buClr>
                <a:schemeClr val="dk2"/>
              </a:buClr>
              <a:buSzPts val="2100"/>
              <a:buNone/>
              <a:defRPr sz="2100">
                <a:solidFill>
                  <a:schemeClr val="dk2"/>
                </a:solidFill>
              </a:defRPr>
            </a:lvl5pPr>
            <a:lvl6pPr lvl="5" rtl="0" algn="ctr">
              <a:lnSpc>
                <a:spcPct val="100000"/>
              </a:lnSpc>
              <a:spcBef>
                <a:spcPts val="0"/>
              </a:spcBef>
              <a:spcAft>
                <a:spcPts val="0"/>
              </a:spcAft>
              <a:buClr>
                <a:schemeClr val="dk2"/>
              </a:buClr>
              <a:buSzPts val="2100"/>
              <a:buNone/>
              <a:defRPr sz="2100">
                <a:solidFill>
                  <a:schemeClr val="dk2"/>
                </a:solidFill>
              </a:defRPr>
            </a:lvl6pPr>
            <a:lvl7pPr lvl="6" rtl="0" algn="ctr">
              <a:lnSpc>
                <a:spcPct val="100000"/>
              </a:lnSpc>
              <a:spcBef>
                <a:spcPts val="0"/>
              </a:spcBef>
              <a:spcAft>
                <a:spcPts val="0"/>
              </a:spcAft>
              <a:buClr>
                <a:schemeClr val="dk2"/>
              </a:buClr>
              <a:buSzPts val="2100"/>
              <a:buNone/>
              <a:defRPr sz="2100">
                <a:solidFill>
                  <a:schemeClr val="dk2"/>
                </a:solidFill>
              </a:defRPr>
            </a:lvl7pPr>
            <a:lvl8pPr lvl="7" rtl="0" algn="ctr">
              <a:lnSpc>
                <a:spcPct val="100000"/>
              </a:lnSpc>
              <a:spcBef>
                <a:spcPts val="0"/>
              </a:spcBef>
              <a:spcAft>
                <a:spcPts val="0"/>
              </a:spcAft>
              <a:buClr>
                <a:schemeClr val="dk2"/>
              </a:buClr>
              <a:buSzPts val="2100"/>
              <a:buNone/>
              <a:defRPr sz="2100">
                <a:solidFill>
                  <a:schemeClr val="dk2"/>
                </a:solidFill>
              </a:defRPr>
            </a:lvl8pPr>
            <a:lvl9pPr lvl="8" rtl="0" algn="ctr">
              <a:lnSpc>
                <a:spcPct val="100000"/>
              </a:lnSpc>
              <a:spcBef>
                <a:spcPts val="0"/>
              </a:spcBef>
              <a:spcAft>
                <a:spcPts val="0"/>
              </a:spcAft>
              <a:buClr>
                <a:schemeClr val="dk2"/>
              </a:buClr>
              <a:buSzPts val="2100"/>
              <a:buNone/>
              <a:defRPr sz="2100">
                <a:solidFill>
                  <a:schemeClr val="dk2"/>
                </a:solidFill>
              </a:defRPr>
            </a:lvl9pPr>
          </a:lstStyle>
          <a:p/>
        </p:txBody>
      </p:sp>
      <p:sp>
        <p:nvSpPr>
          <p:cNvPr id="759" name="Google Shape;759;g2756e94964a_0_1850"/>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4200"/>
              <a:buNone/>
              <a:defRPr sz="60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60" name="Google Shape;760;g2756e94964a_0_1850"/>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grpSp>
        <p:nvGrpSpPr>
          <p:cNvPr id="761" name="Google Shape;761;g2756e94964a_0_1850"/>
          <p:cNvGrpSpPr/>
          <p:nvPr/>
        </p:nvGrpSpPr>
        <p:grpSpPr>
          <a:xfrm flipH="1" rot="-697126">
            <a:off x="569287" y="-351303"/>
            <a:ext cx="1305393" cy="1346461"/>
            <a:chOff x="1492000" y="427450"/>
            <a:chExt cx="1188000" cy="1225375"/>
          </a:xfrm>
        </p:grpSpPr>
        <p:sp>
          <p:nvSpPr>
            <p:cNvPr id="762" name="Google Shape;762;g2756e94964a_0_1850"/>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g2756e94964a_0_1850"/>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g2756e94964a_0_1850"/>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2756e94964a_0_1850"/>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g2756e94964a_0_1850"/>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2756e94964a_0_1850"/>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g2756e94964a_0_1850"/>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g2756e94964a_0_1850"/>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g2756e94964a_0_1850"/>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g2756e94964a_0_1850"/>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g2756e94964a_0_1850"/>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773" name="Shape 773"/>
        <p:cNvGrpSpPr/>
        <p:nvPr/>
      </p:nvGrpSpPr>
      <p:grpSpPr>
        <a:xfrm>
          <a:off x="0" y="0"/>
          <a:ext cx="0" cy="0"/>
          <a:chOff x="0" y="0"/>
          <a:chExt cx="0" cy="0"/>
        </a:xfrm>
      </p:grpSpPr>
      <p:grpSp>
        <p:nvGrpSpPr>
          <p:cNvPr id="774" name="Google Shape;774;g2756e94964a_0_1889"/>
          <p:cNvGrpSpPr/>
          <p:nvPr/>
        </p:nvGrpSpPr>
        <p:grpSpPr>
          <a:xfrm flipH="1">
            <a:off x="-1700" y="329"/>
            <a:ext cx="9147400" cy="5142843"/>
            <a:chOff x="238125" y="854700"/>
            <a:chExt cx="7142500" cy="4015650"/>
          </a:xfrm>
        </p:grpSpPr>
        <p:sp>
          <p:nvSpPr>
            <p:cNvPr id="775" name="Google Shape;775;g2756e94964a_0_188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g2756e94964a_0_188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g2756e94964a_0_188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g2756e94964a_0_188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2756e94964a_0_188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2756e94964a_0_188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g2756e94964a_0_188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g2756e94964a_0_188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g2756e94964a_0_188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2756e94964a_0_188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2756e94964a_0_188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g2756e94964a_0_188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g2756e94964a_0_188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g2756e94964a_0_188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g2756e94964a_0_188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2756e94964a_0_188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g2756e94964a_0_188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g2756e94964a_0_188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2756e94964a_0_188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2756e94964a_0_188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g2756e94964a_0_188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g2756e94964a_0_188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7" name="Google Shape;797;g2756e94964a_0_1889"/>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2100"/>
              <a:buNone/>
              <a:defRPr sz="2100">
                <a:solidFill>
                  <a:schemeClr val="dk2"/>
                </a:solidFill>
              </a:defRPr>
            </a:lvl2pPr>
            <a:lvl3pPr lvl="2" rtl="0" algn="r">
              <a:lnSpc>
                <a:spcPct val="100000"/>
              </a:lnSpc>
              <a:spcBef>
                <a:spcPts val="0"/>
              </a:spcBef>
              <a:spcAft>
                <a:spcPts val="0"/>
              </a:spcAft>
              <a:buClr>
                <a:schemeClr val="dk2"/>
              </a:buClr>
              <a:buSzPts val="2100"/>
              <a:buNone/>
              <a:defRPr sz="2100">
                <a:solidFill>
                  <a:schemeClr val="dk2"/>
                </a:solidFill>
              </a:defRPr>
            </a:lvl3pPr>
            <a:lvl4pPr lvl="3" rtl="0" algn="r">
              <a:lnSpc>
                <a:spcPct val="100000"/>
              </a:lnSpc>
              <a:spcBef>
                <a:spcPts val="0"/>
              </a:spcBef>
              <a:spcAft>
                <a:spcPts val="0"/>
              </a:spcAft>
              <a:buClr>
                <a:schemeClr val="dk2"/>
              </a:buClr>
              <a:buSzPts val="2100"/>
              <a:buNone/>
              <a:defRPr sz="2100">
                <a:solidFill>
                  <a:schemeClr val="dk2"/>
                </a:solidFill>
              </a:defRPr>
            </a:lvl4pPr>
            <a:lvl5pPr lvl="4" rtl="0" algn="r">
              <a:lnSpc>
                <a:spcPct val="100000"/>
              </a:lnSpc>
              <a:spcBef>
                <a:spcPts val="0"/>
              </a:spcBef>
              <a:spcAft>
                <a:spcPts val="0"/>
              </a:spcAft>
              <a:buClr>
                <a:schemeClr val="dk2"/>
              </a:buClr>
              <a:buSzPts val="2100"/>
              <a:buNone/>
              <a:defRPr sz="2100">
                <a:solidFill>
                  <a:schemeClr val="dk2"/>
                </a:solidFill>
              </a:defRPr>
            </a:lvl5pPr>
            <a:lvl6pPr lvl="5" rtl="0" algn="r">
              <a:lnSpc>
                <a:spcPct val="100000"/>
              </a:lnSpc>
              <a:spcBef>
                <a:spcPts val="0"/>
              </a:spcBef>
              <a:spcAft>
                <a:spcPts val="0"/>
              </a:spcAft>
              <a:buClr>
                <a:schemeClr val="dk2"/>
              </a:buClr>
              <a:buSzPts val="2100"/>
              <a:buNone/>
              <a:defRPr sz="2100">
                <a:solidFill>
                  <a:schemeClr val="dk2"/>
                </a:solidFill>
              </a:defRPr>
            </a:lvl6pPr>
            <a:lvl7pPr lvl="6" rtl="0" algn="r">
              <a:lnSpc>
                <a:spcPct val="100000"/>
              </a:lnSpc>
              <a:spcBef>
                <a:spcPts val="0"/>
              </a:spcBef>
              <a:spcAft>
                <a:spcPts val="0"/>
              </a:spcAft>
              <a:buClr>
                <a:schemeClr val="dk2"/>
              </a:buClr>
              <a:buSzPts val="2100"/>
              <a:buNone/>
              <a:defRPr sz="2100">
                <a:solidFill>
                  <a:schemeClr val="dk2"/>
                </a:solidFill>
              </a:defRPr>
            </a:lvl7pPr>
            <a:lvl8pPr lvl="7" rtl="0" algn="r">
              <a:lnSpc>
                <a:spcPct val="100000"/>
              </a:lnSpc>
              <a:spcBef>
                <a:spcPts val="0"/>
              </a:spcBef>
              <a:spcAft>
                <a:spcPts val="0"/>
              </a:spcAft>
              <a:buClr>
                <a:schemeClr val="dk2"/>
              </a:buClr>
              <a:buSzPts val="2100"/>
              <a:buNone/>
              <a:defRPr sz="2100">
                <a:solidFill>
                  <a:schemeClr val="dk2"/>
                </a:solidFill>
              </a:defRPr>
            </a:lvl8pPr>
            <a:lvl9pPr lvl="8" rtl="0" algn="r">
              <a:lnSpc>
                <a:spcPct val="100000"/>
              </a:lnSpc>
              <a:spcBef>
                <a:spcPts val="0"/>
              </a:spcBef>
              <a:spcAft>
                <a:spcPts val="0"/>
              </a:spcAft>
              <a:buClr>
                <a:schemeClr val="dk2"/>
              </a:buClr>
              <a:buSzPts val="2100"/>
              <a:buNone/>
              <a:defRPr sz="2100">
                <a:solidFill>
                  <a:schemeClr val="dk2"/>
                </a:solidFill>
              </a:defRPr>
            </a:lvl9pPr>
          </a:lstStyle>
          <a:p/>
        </p:txBody>
      </p:sp>
      <p:sp>
        <p:nvSpPr>
          <p:cNvPr id="798" name="Google Shape;798;g2756e94964a_0_1889"/>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4200"/>
              <a:buNone/>
              <a:defRPr sz="6000"/>
            </a:lvl1pPr>
            <a:lvl2pPr lvl="1" rtl="0" algn="r">
              <a:lnSpc>
                <a:spcPct val="100000"/>
              </a:lnSpc>
              <a:spcBef>
                <a:spcPts val="0"/>
              </a:spcBef>
              <a:spcAft>
                <a:spcPts val="0"/>
              </a:spcAft>
              <a:buSzPts val="4200"/>
              <a:buNone/>
              <a:defRPr sz="4200"/>
            </a:lvl2pPr>
            <a:lvl3pPr lvl="2" rtl="0" algn="r">
              <a:lnSpc>
                <a:spcPct val="100000"/>
              </a:lnSpc>
              <a:spcBef>
                <a:spcPts val="0"/>
              </a:spcBef>
              <a:spcAft>
                <a:spcPts val="0"/>
              </a:spcAft>
              <a:buSzPts val="4200"/>
              <a:buNone/>
              <a:defRPr sz="4200"/>
            </a:lvl3pPr>
            <a:lvl4pPr lvl="3" rtl="0" algn="r">
              <a:lnSpc>
                <a:spcPct val="100000"/>
              </a:lnSpc>
              <a:spcBef>
                <a:spcPts val="0"/>
              </a:spcBef>
              <a:spcAft>
                <a:spcPts val="0"/>
              </a:spcAft>
              <a:buSzPts val="4200"/>
              <a:buNone/>
              <a:defRPr sz="4200"/>
            </a:lvl4pPr>
            <a:lvl5pPr lvl="4" rtl="0" algn="r">
              <a:lnSpc>
                <a:spcPct val="100000"/>
              </a:lnSpc>
              <a:spcBef>
                <a:spcPts val="0"/>
              </a:spcBef>
              <a:spcAft>
                <a:spcPts val="0"/>
              </a:spcAft>
              <a:buSzPts val="4200"/>
              <a:buNone/>
              <a:defRPr sz="4200"/>
            </a:lvl5pPr>
            <a:lvl6pPr lvl="5" rtl="0" algn="r">
              <a:lnSpc>
                <a:spcPct val="100000"/>
              </a:lnSpc>
              <a:spcBef>
                <a:spcPts val="0"/>
              </a:spcBef>
              <a:spcAft>
                <a:spcPts val="0"/>
              </a:spcAft>
              <a:buSzPts val="4200"/>
              <a:buNone/>
              <a:defRPr sz="4200"/>
            </a:lvl6pPr>
            <a:lvl7pPr lvl="6" rtl="0" algn="r">
              <a:lnSpc>
                <a:spcPct val="100000"/>
              </a:lnSpc>
              <a:spcBef>
                <a:spcPts val="0"/>
              </a:spcBef>
              <a:spcAft>
                <a:spcPts val="0"/>
              </a:spcAft>
              <a:buSzPts val="4200"/>
              <a:buNone/>
              <a:defRPr sz="4200"/>
            </a:lvl7pPr>
            <a:lvl8pPr lvl="7" rtl="0" algn="r">
              <a:lnSpc>
                <a:spcPct val="100000"/>
              </a:lnSpc>
              <a:spcBef>
                <a:spcPts val="0"/>
              </a:spcBef>
              <a:spcAft>
                <a:spcPts val="0"/>
              </a:spcAft>
              <a:buSzPts val="4200"/>
              <a:buNone/>
              <a:defRPr sz="4200"/>
            </a:lvl8pPr>
            <a:lvl9pPr lvl="8" rtl="0" algn="r">
              <a:lnSpc>
                <a:spcPct val="100000"/>
              </a:lnSpc>
              <a:spcBef>
                <a:spcPts val="0"/>
              </a:spcBef>
              <a:spcAft>
                <a:spcPts val="0"/>
              </a:spcAft>
              <a:buSzPts val="4200"/>
              <a:buNone/>
              <a:defRPr sz="4200"/>
            </a:lvl9pPr>
          </a:lstStyle>
          <a:p/>
        </p:txBody>
      </p:sp>
      <p:sp>
        <p:nvSpPr>
          <p:cNvPr id="799" name="Google Shape;799;g2756e94964a_0_1889"/>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grpSp>
        <p:nvGrpSpPr>
          <p:cNvPr id="800" name="Google Shape;800;g2756e94964a_0_1889"/>
          <p:cNvGrpSpPr/>
          <p:nvPr/>
        </p:nvGrpSpPr>
        <p:grpSpPr>
          <a:xfrm flipH="1" rot="-5072894">
            <a:off x="-1007748" y="1789629"/>
            <a:ext cx="3474349" cy="888907"/>
            <a:chOff x="3809875" y="1963175"/>
            <a:chExt cx="1923600" cy="492150"/>
          </a:xfrm>
        </p:grpSpPr>
        <p:sp>
          <p:nvSpPr>
            <p:cNvPr id="801" name="Google Shape;801;g2756e94964a_0_1889"/>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g2756e94964a_0_1889"/>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g2756e94964a_0_1889"/>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g2756e94964a_0_1889"/>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2756e94964a_0_1889"/>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756e94964a_0_1889"/>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2756e94964a_0_1889"/>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g2756e94964a_0_1889"/>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g2756e94964a_0_1889"/>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g2756e94964a_0_1889"/>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g2756e94964a_0_1889"/>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2" name="Google Shape;812;g2756e94964a_0_1889"/>
          <p:cNvGrpSpPr/>
          <p:nvPr/>
        </p:nvGrpSpPr>
        <p:grpSpPr>
          <a:xfrm rot="-375097">
            <a:off x="7330561" y="3418618"/>
            <a:ext cx="711742" cy="793298"/>
            <a:chOff x="6554696" y="509501"/>
            <a:chExt cx="711709" cy="793261"/>
          </a:xfrm>
        </p:grpSpPr>
        <p:sp>
          <p:nvSpPr>
            <p:cNvPr id="813" name="Google Shape;813;g2756e94964a_0_1889"/>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2756e94964a_0_1889"/>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5" name="Shape 815"/>
        <p:cNvGrpSpPr/>
        <p:nvPr/>
      </p:nvGrpSpPr>
      <p:grpSpPr>
        <a:xfrm>
          <a:off x="0" y="0"/>
          <a:ext cx="0" cy="0"/>
          <a:chOff x="0" y="0"/>
          <a:chExt cx="0" cy="0"/>
        </a:xfrm>
      </p:grpSpPr>
      <p:grpSp>
        <p:nvGrpSpPr>
          <p:cNvPr id="816" name="Google Shape;816;g2756e94964a_0_1931"/>
          <p:cNvGrpSpPr/>
          <p:nvPr/>
        </p:nvGrpSpPr>
        <p:grpSpPr>
          <a:xfrm>
            <a:off x="-1700" y="329"/>
            <a:ext cx="9147400" cy="5142843"/>
            <a:chOff x="238125" y="854700"/>
            <a:chExt cx="7142500" cy="4015650"/>
          </a:xfrm>
        </p:grpSpPr>
        <p:sp>
          <p:nvSpPr>
            <p:cNvPr id="817" name="Google Shape;817;g2756e94964a_0_193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756e94964a_0_193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2756e94964a_0_193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2756e94964a_0_193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g2756e94964a_0_193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g2756e94964a_0_193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g2756e94964a_0_193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g2756e94964a_0_193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g2756e94964a_0_193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2756e94964a_0_193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g2756e94964a_0_193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2756e94964a_0_193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2756e94964a_0_193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2756e94964a_0_193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g2756e94964a_0_193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2756e94964a_0_193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g2756e94964a_0_193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g2756e94964a_0_193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g2756e94964a_0_193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6" name="Google Shape;836;g2756e94964a_0_1931"/>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Char char="○"/>
              <a:defRPr sz="2800">
                <a:solidFill>
                  <a:schemeClr val="dk2"/>
                </a:solidFill>
              </a:defRPr>
            </a:lvl2pPr>
            <a:lvl3pPr lvl="2" rtl="0" algn="ctr">
              <a:lnSpc>
                <a:spcPct val="100000"/>
              </a:lnSpc>
              <a:spcBef>
                <a:spcPts val="0"/>
              </a:spcBef>
              <a:spcAft>
                <a:spcPts val="0"/>
              </a:spcAft>
              <a:buClr>
                <a:schemeClr val="dk2"/>
              </a:buClr>
              <a:buSzPts val="2800"/>
              <a:buChar char="■"/>
              <a:defRPr sz="2800">
                <a:solidFill>
                  <a:schemeClr val="dk2"/>
                </a:solidFill>
              </a:defRPr>
            </a:lvl3pPr>
            <a:lvl4pPr lvl="3" rtl="0" algn="ctr">
              <a:lnSpc>
                <a:spcPct val="100000"/>
              </a:lnSpc>
              <a:spcBef>
                <a:spcPts val="0"/>
              </a:spcBef>
              <a:spcAft>
                <a:spcPts val="0"/>
              </a:spcAft>
              <a:buClr>
                <a:schemeClr val="dk2"/>
              </a:buClr>
              <a:buSzPts val="2800"/>
              <a:buChar char="●"/>
              <a:defRPr sz="2800">
                <a:solidFill>
                  <a:schemeClr val="dk2"/>
                </a:solidFill>
              </a:defRPr>
            </a:lvl4pPr>
            <a:lvl5pPr lvl="4" rtl="0" algn="ctr">
              <a:lnSpc>
                <a:spcPct val="100000"/>
              </a:lnSpc>
              <a:spcBef>
                <a:spcPts val="0"/>
              </a:spcBef>
              <a:spcAft>
                <a:spcPts val="0"/>
              </a:spcAft>
              <a:buClr>
                <a:schemeClr val="dk2"/>
              </a:buClr>
              <a:buSzPts val="2800"/>
              <a:buChar char="○"/>
              <a:defRPr sz="2800">
                <a:solidFill>
                  <a:schemeClr val="dk2"/>
                </a:solidFill>
              </a:defRPr>
            </a:lvl5pPr>
            <a:lvl6pPr lvl="5" rtl="0" algn="ctr">
              <a:lnSpc>
                <a:spcPct val="100000"/>
              </a:lnSpc>
              <a:spcBef>
                <a:spcPts val="0"/>
              </a:spcBef>
              <a:spcAft>
                <a:spcPts val="0"/>
              </a:spcAft>
              <a:buClr>
                <a:schemeClr val="dk2"/>
              </a:buClr>
              <a:buSzPts val="2800"/>
              <a:buChar char="■"/>
              <a:defRPr sz="2800">
                <a:solidFill>
                  <a:schemeClr val="dk2"/>
                </a:solidFill>
              </a:defRPr>
            </a:lvl6pPr>
            <a:lvl7pPr lvl="6" rtl="0" algn="ctr">
              <a:lnSpc>
                <a:spcPct val="100000"/>
              </a:lnSpc>
              <a:spcBef>
                <a:spcPts val="0"/>
              </a:spcBef>
              <a:spcAft>
                <a:spcPts val="0"/>
              </a:spcAft>
              <a:buClr>
                <a:schemeClr val="dk2"/>
              </a:buClr>
              <a:buSzPts val="2800"/>
              <a:buChar char="●"/>
              <a:defRPr sz="2800">
                <a:solidFill>
                  <a:schemeClr val="dk2"/>
                </a:solidFill>
              </a:defRPr>
            </a:lvl7pPr>
            <a:lvl8pPr lvl="7" rtl="0" algn="ctr">
              <a:lnSpc>
                <a:spcPct val="100000"/>
              </a:lnSpc>
              <a:spcBef>
                <a:spcPts val="0"/>
              </a:spcBef>
              <a:spcAft>
                <a:spcPts val="0"/>
              </a:spcAft>
              <a:buClr>
                <a:schemeClr val="dk2"/>
              </a:buClr>
              <a:buSzPts val="2800"/>
              <a:buChar char="○"/>
              <a:defRPr sz="2800">
                <a:solidFill>
                  <a:schemeClr val="dk2"/>
                </a:solidFill>
              </a:defRPr>
            </a:lvl8pPr>
            <a:lvl9pPr lvl="8" rtl="0" algn="ctr">
              <a:lnSpc>
                <a:spcPct val="100000"/>
              </a:lnSpc>
              <a:spcBef>
                <a:spcPts val="0"/>
              </a:spcBef>
              <a:spcAft>
                <a:spcPts val="0"/>
              </a:spcAft>
              <a:buClr>
                <a:schemeClr val="dk2"/>
              </a:buClr>
              <a:buSzPts val="2800"/>
              <a:buChar char="■"/>
              <a:defRPr sz="2800">
                <a:solidFill>
                  <a:schemeClr val="dk2"/>
                </a:solidFill>
              </a:defRPr>
            </a:lvl9pPr>
          </a:lstStyle>
          <a:p/>
        </p:txBody>
      </p:sp>
      <p:sp>
        <p:nvSpPr>
          <p:cNvPr id="837" name="Google Shape;837;g2756e94964a_0_1931"/>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838" name="Shape 838"/>
        <p:cNvGrpSpPr/>
        <p:nvPr/>
      </p:nvGrpSpPr>
      <p:grpSpPr>
        <a:xfrm>
          <a:off x="0" y="0"/>
          <a:ext cx="0" cy="0"/>
          <a:chOff x="0" y="0"/>
          <a:chExt cx="0" cy="0"/>
        </a:xfrm>
      </p:grpSpPr>
      <p:grpSp>
        <p:nvGrpSpPr>
          <p:cNvPr id="839" name="Google Shape;839;g2756e94964a_0_1954"/>
          <p:cNvGrpSpPr/>
          <p:nvPr/>
        </p:nvGrpSpPr>
        <p:grpSpPr>
          <a:xfrm flipH="1">
            <a:off x="-1700" y="329"/>
            <a:ext cx="9147400" cy="5142843"/>
            <a:chOff x="238125" y="854700"/>
            <a:chExt cx="7142500" cy="4015650"/>
          </a:xfrm>
        </p:grpSpPr>
        <p:sp>
          <p:nvSpPr>
            <p:cNvPr id="840" name="Google Shape;840;g2756e94964a_0_195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g2756e94964a_0_195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g2756e94964a_0_195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g2756e94964a_0_195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2756e94964a_0_195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g2756e94964a_0_195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g2756e94964a_0_195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g2756e94964a_0_195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g2756e94964a_0_195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g2756e94964a_0_195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g2756e94964a_0_195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g2756e94964a_0_195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g2756e94964a_0_195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g2756e94964a_0_195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g2756e94964a_0_195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g2756e94964a_0_195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g2756e94964a_0_195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g2756e94964a_0_195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g2756e94964a_0_195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g2756e94964a_0_195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g2756e94964a_0_195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g2756e94964a_0_195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2" name="Google Shape;862;g2756e94964a_0_1954"/>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863" name="Google Shape;863;g2756e94964a_0_1954"/>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864" name="Google Shape;864;g2756e94964a_0_1954"/>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865" name="Google Shape;865;g2756e94964a_0_1954"/>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866" name="Google Shape;866;g2756e94964a_0_1954"/>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67" name="Shape 867"/>
        <p:cNvGrpSpPr/>
        <p:nvPr/>
      </p:nvGrpSpPr>
      <p:grpSpPr>
        <a:xfrm>
          <a:off x="0" y="0"/>
          <a:ext cx="0" cy="0"/>
          <a:chOff x="0" y="0"/>
          <a:chExt cx="0" cy="0"/>
        </a:xfrm>
      </p:grpSpPr>
      <p:sp>
        <p:nvSpPr>
          <p:cNvPr id="868" name="Google Shape;868;g2756e94964a_0_19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869" name="Google Shape;869;g2756e94964a_0_1983"/>
          <p:cNvGrpSpPr/>
          <p:nvPr/>
        </p:nvGrpSpPr>
        <p:grpSpPr>
          <a:xfrm>
            <a:off x="-174525" y="-22399"/>
            <a:ext cx="9487164" cy="5193049"/>
            <a:chOff x="-174525" y="-22399"/>
            <a:chExt cx="9487164" cy="5193049"/>
          </a:xfrm>
        </p:grpSpPr>
        <p:sp>
          <p:nvSpPr>
            <p:cNvPr id="870" name="Google Shape;870;g2756e94964a_0_198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71" name="Google Shape;871;g2756e94964a_0_198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872" name="Google Shape;872;g2756e94964a_0_1983"/>
            <p:cNvGrpSpPr/>
            <p:nvPr/>
          </p:nvGrpSpPr>
          <p:grpSpPr>
            <a:xfrm>
              <a:off x="263005" y="845117"/>
              <a:ext cx="3790149" cy="3960313"/>
              <a:chOff x="263005" y="845117"/>
              <a:chExt cx="3790149" cy="3960313"/>
            </a:xfrm>
          </p:grpSpPr>
          <p:sp>
            <p:nvSpPr>
              <p:cNvPr id="873" name="Google Shape;873;g2756e94964a_0_198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g2756e94964a_0_198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2756e94964a_0_198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g2756e94964a_0_198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g2756e94964a_0_198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2756e94964a_0_198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g2756e94964a_0_198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g2756e94964a_0_198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g2756e94964a_0_198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g2756e94964a_0_198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g2756e94964a_0_198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g2756e94964a_0_198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2756e94964a_0_198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2756e94964a_0_198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2756e94964a_0_198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8" name="Google Shape;888;g2756e94964a_0_1983"/>
            <p:cNvGrpSpPr/>
            <p:nvPr/>
          </p:nvGrpSpPr>
          <p:grpSpPr>
            <a:xfrm>
              <a:off x="5055305" y="845117"/>
              <a:ext cx="3790149" cy="3960313"/>
              <a:chOff x="263005" y="845117"/>
              <a:chExt cx="3790149" cy="3960313"/>
            </a:xfrm>
          </p:grpSpPr>
          <p:sp>
            <p:nvSpPr>
              <p:cNvPr id="889" name="Google Shape;889;g2756e94964a_0_198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g2756e94964a_0_198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g2756e94964a_0_198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g2756e94964a_0_198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g2756e94964a_0_198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g2756e94964a_0_198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g2756e94964a_0_198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g2756e94964a_0_198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g2756e94964a_0_198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g2756e94964a_0_198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g2756e94964a_0_198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2756e94964a_0_198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g2756e94964a_0_198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g2756e94964a_0_198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g2756e94964a_0_198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04" name="Google Shape;904;g2756e94964a_0_198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905" name="Google Shape;905;g2756e94964a_0_198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6" name="Google Shape;906;g2756e94964a_0_198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7" name="Google Shape;907;g2756e94964a_0_198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8" name="Google Shape;908;g2756e94964a_0_198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9" name="Google Shape;909;g2756e94964a_0_198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910" name="Google Shape;910;g2756e94964a_0_1983"/>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11" name="Google Shape;911;g2756e94964a_0_1983"/>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912" name="Google Shape;912;g2756e94964a_0_1983"/>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rtl="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913" name="Google Shape;913;g2756e94964a_0_1983"/>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914" name="Google Shape;914;g2756e94964a_0_1983"/>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77" name="Shape 77"/>
        <p:cNvGrpSpPr/>
        <p:nvPr/>
      </p:nvGrpSpPr>
      <p:grpSpPr>
        <a:xfrm>
          <a:off x="0" y="0"/>
          <a:ext cx="0" cy="0"/>
          <a:chOff x="0" y="0"/>
          <a:chExt cx="0" cy="0"/>
        </a:xfrm>
      </p:grpSpPr>
      <p:grpSp>
        <p:nvGrpSpPr>
          <p:cNvPr id="78" name="Google Shape;78;p127"/>
          <p:cNvGrpSpPr/>
          <p:nvPr/>
        </p:nvGrpSpPr>
        <p:grpSpPr>
          <a:xfrm>
            <a:off x="-1700" y="329"/>
            <a:ext cx="9147400" cy="5142843"/>
            <a:chOff x="238125" y="854700"/>
            <a:chExt cx="7142500" cy="4015650"/>
          </a:xfrm>
        </p:grpSpPr>
        <p:sp>
          <p:nvSpPr>
            <p:cNvPr id="79" name="Google Shape;79;p1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127"/>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02" name="Google Shape;102;p127"/>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03" name="Google Shape;103;p127"/>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04" name="Google Shape;104;p127"/>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127"/>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6" name="Google Shape;106;p127"/>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7" name="Google Shape;107;p127"/>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915" name="Shape 915"/>
        <p:cNvGrpSpPr/>
        <p:nvPr/>
      </p:nvGrpSpPr>
      <p:grpSpPr>
        <a:xfrm>
          <a:off x="0" y="0"/>
          <a:ext cx="0" cy="0"/>
          <a:chOff x="0" y="0"/>
          <a:chExt cx="0" cy="0"/>
        </a:xfrm>
      </p:grpSpPr>
      <p:grpSp>
        <p:nvGrpSpPr>
          <p:cNvPr id="916" name="Google Shape;916;g2756e94964a_0_2031"/>
          <p:cNvGrpSpPr/>
          <p:nvPr/>
        </p:nvGrpSpPr>
        <p:grpSpPr>
          <a:xfrm>
            <a:off x="-1700" y="329"/>
            <a:ext cx="9147400" cy="5142843"/>
            <a:chOff x="238125" y="854700"/>
            <a:chExt cx="7142500" cy="4015650"/>
          </a:xfrm>
        </p:grpSpPr>
        <p:sp>
          <p:nvSpPr>
            <p:cNvPr id="917" name="Google Shape;917;g2756e94964a_0_203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g2756e94964a_0_203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g2756e94964a_0_203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g2756e94964a_0_203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g2756e94964a_0_203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2756e94964a_0_203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g2756e94964a_0_203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g2756e94964a_0_203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g2756e94964a_0_203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g2756e94964a_0_203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g2756e94964a_0_203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g2756e94964a_0_203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g2756e94964a_0_203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g2756e94964a_0_203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g2756e94964a_0_203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g2756e94964a_0_203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g2756e94964a_0_203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g2756e94964a_0_203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g2756e94964a_0_203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g2756e94964a_0_203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g2756e94964a_0_203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g2756e94964a_0_203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9" name="Google Shape;939;g2756e94964a_0_2031"/>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40" name="Google Shape;940;g2756e94964a_0_2031"/>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941" name="Google Shape;941;g2756e94964a_0_2031"/>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942" name="Google Shape;942;g2756e94964a_0_2031"/>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43" name="Google Shape;943;g2756e94964a_0_2031"/>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44" name="Google Shape;944;g2756e94964a_0_2031"/>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945" name="Google Shape;945;g2756e94964a_0_2031"/>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946" name="Google Shape;946;g2756e94964a_0_2031"/>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47" name="Google Shape;947;g2756e94964a_0_2031"/>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948" name="Shape 948"/>
        <p:cNvGrpSpPr/>
        <p:nvPr/>
      </p:nvGrpSpPr>
      <p:grpSpPr>
        <a:xfrm>
          <a:off x="0" y="0"/>
          <a:ext cx="0" cy="0"/>
          <a:chOff x="0" y="0"/>
          <a:chExt cx="0" cy="0"/>
        </a:xfrm>
      </p:grpSpPr>
      <p:grpSp>
        <p:nvGrpSpPr>
          <p:cNvPr id="949" name="Google Shape;949;g2756e94964a_0_2064"/>
          <p:cNvGrpSpPr/>
          <p:nvPr/>
        </p:nvGrpSpPr>
        <p:grpSpPr>
          <a:xfrm>
            <a:off x="-174525" y="-22399"/>
            <a:ext cx="9487164" cy="5193049"/>
            <a:chOff x="-174525" y="-22399"/>
            <a:chExt cx="9487164" cy="5193049"/>
          </a:xfrm>
        </p:grpSpPr>
        <p:sp>
          <p:nvSpPr>
            <p:cNvPr id="950" name="Google Shape;950;g2756e94964a_0_206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51" name="Google Shape;951;g2756e94964a_0_206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952" name="Google Shape;952;g2756e94964a_0_2064"/>
            <p:cNvGrpSpPr/>
            <p:nvPr/>
          </p:nvGrpSpPr>
          <p:grpSpPr>
            <a:xfrm>
              <a:off x="263005" y="845117"/>
              <a:ext cx="3790149" cy="3960313"/>
              <a:chOff x="263005" y="845117"/>
              <a:chExt cx="3790149" cy="3960313"/>
            </a:xfrm>
          </p:grpSpPr>
          <p:sp>
            <p:nvSpPr>
              <p:cNvPr id="953" name="Google Shape;953;g2756e94964a_0_206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g2756e94964a_0_206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g2756e94964a_0_206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g2756e94964a_0_206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g2756e94964a_0_206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g2756e94964a_0_206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g2756e94964a_0_206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g2756e94964a_0_206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g2756e94964a_0_206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g2756e94964a_0_206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g2756e94964a_0_206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g2756e94964a_0_206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g2756e94964a_0_206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g2756e94964a_0_206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g2756e94964a_0_206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8" name="Google Shape;968;g2756e94964a_0_2064"/>
            <p:cNvGrpSpPr/>
            <p:nvPr/>
          </p:nvGrpSpPr>
          <p:grpSpPr>
            <a:xfrm>
              <a:off x="5055305" y="845117"/>
              <a:ext cx="3790149" cy="3960313"/>
              <a:chOff x="263005" y="845117"/>
              <a:chExt cx="3790149" cy="3960313"/>
            </a:xfrm>
          </p:grpSpPr>
          <p:sp>
            <p:nvSpPr>
              <p:cNvPr id="969" name="Google Shape;969;g2756e94964a_0_206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g2756e94964a_0_206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g2756e94964a_0_206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g2756e94964a_0_206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g2756e94964a_0_206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g2756e94964a_0_206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g2756e94964a_0_206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g2756e94964a_0_206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g2756e94964a_0_206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g2756e94964a_0_206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g2756e94964a_0_206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g2756e94964a_0_206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g2756e94964a_0_206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g2756e94964a_0_206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g2756e94964a_0_206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84" name="Google Shape;984;g2756e94964a_0_206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985" name="Google Shape;985;g2756e94964a_0_206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86" name="Google Shape;986;g2756e94964a_0_206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87" name="Google Shape;987;g2756e94964a_0_206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88" name="Google Shape;988;g2756e94964a_0_206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89" name="Google Shape;989;g2756e94964a_0_206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990" name="Google Shape;990;g2756e94964a_0_2064"/>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91" name="Google Shape;991;g2756e94964a_0_2064"/>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992" name="Google Shape;992;g2756e94964a_0_2064"/>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993" name="Google Shape;993;g2756e94964a_0_2064"/>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994" name="Google Shape;994;g2756e94964a_0_2064"/>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995" name="Google Shape;995;g2756e94964a_0_2064"/>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996" name="Google Shape;996;g2756e94964a_0_2064"/>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997" name="Shape 997"/>
        <p:cNvGrpSpPr/>
        <p:nvPr/>
      </p:nvGrpSpPr>
      <p:grpSpPr>
        <a:xfrm>
          <a:off x="0" y="0"/>
          <a:ext cx="0" cy="0"/>
          <a:chOff x="0" y="0"/>
          <a:chExt cx="0" cy="0"/>
        </a:xfrm>
      </p:grpSpPr>
      <p:grpSp>
        <p:nvGrpSpPr>
          <p:cNvPr id="998" name="Google Shape;998;g2756e94964a_0_2113"/>
          <p:cNvGrpSpPr/>
          <p:nvPr/>
        </p:nvGrpSpPr>
        <p:grpSpPr>
          <a:xfrm>
            <a:off x="-1700" y="329"/>
            <a:ext cx="9147400" cy="5142843"/>
            <a:chOff x="238125" y="854700"/>
            <a:chExt cx="7142500" cy="4015650"/>
          </a:xfrm>
        </p:grpSpPr>
        <p:sp>
          <p:nvSpPr>
            <p:cNvPr id="999" name="Google Shape;999;g2756e94964a_0_21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g2756e94964a_0_21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g2756e94964a_0_21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g2756e94964a_0_21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g2756e94964a_0_21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g2756e94964a_0_21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g2756e94964a_0_21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g2756e94964a_0_21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g2756e94964a_0_21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g2756e94964a_0_211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g2756e94964a_0_211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g2756e94964a_0_21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g2756e94964a_0_21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g2756e94964a_0_21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g2756e94964a_0_21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g2756e94964a_0_211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g2756e94964a_0_211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g2756e94964a_0_21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g2756e94964a_0_21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g2756e94964a_0_21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g2756e94964a_0_211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2756e94964a_0_211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1" name="Google Shape;1021;g2756e94964a_0_2113"/>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22" name="Google Shape;1022;g2756e94964a_0_2113"/>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023" name="Google Shape;1023;g2756e94964a_0_2113"/>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024" name="Google Shape;1024;g2756e94964a_0_2113"/>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25" name="Google Shape;1025;g2756e94964a_0_2113"/>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26" name="Google Shape;1026;g2756e94964a_0_2113"/>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027" name="Google Shape;1027;g2756e94964a_0_2113"/>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028" name="Google Shape;1028;g2756e94964a_0_2113"/>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29" name="Google Shape;1029;g2756e94964a_0_2113"/>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030" name="Google Shape;1030;g2756e94964a_0_2113"/>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31" name="Google Shape;1031;g2756e94964a_0_2113"/>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1032" name="Shape 1032"/>
        <p:cNvGrpSpPr/>
        <p:nvPr/>
      </p:nvGrpSpPr>
      <p:grpSpPr>
        <a:xfrm>
          <a:off x="0" y="0"/>
          <a:ext cx="0" cy="0"/>
          <a:chOff x="0" y="0"/>
          <a:chExt cx="0" cy="0"/>
        </a:xfrm>
      </p:grpSpPr>
      <p:grpSp>
        <p:nvGrpSpPr>
          <p:cNvPr id="1033" name="Google Shape;1033;g2756e94964a_0_2148"/>
          <p:cNvGrpSpPr/>
          <p:nvPr/>
        </p:nvGrpSpPr>
        <p:grpSpPr>
          <a:xfrm flipH="1">
            <a:off x="-1700" y="329"/>
            <a:ext cx="9147400" cy="5142843"/>
            <a:chOff x="238125" y="854700"/>
            <a:chExt cx="7142500" cy="4015650"/>
          </a:xfrm>
        </p:grpSpPr>
        <p:sp>
          <p:nvSpPr>
            <p:cNvPr id="1034" name="Google Shape;1034;g2756e94964a_0_214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2756e94964a_0_214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g2756e94964a_0_214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g2756e94964a_0_214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2756e94964a_0_214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g2756e94964a_0_214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g2756e94964a_0_214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g2756e94964a_0_214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g2756e94964a_0_214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2756e94964a_0_214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g2756e94964a_0_214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g2756e94964a_0_214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g2756e94964a_0_214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g2756e94964a_0_214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g2756e94964a_0_214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g2756e94964a_0_214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g2756e94964a_0_214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g2756e94964a_0_214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2756e94964a_0_214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g2756e94964a_0_214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g2756e94964a_0_214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g2756e94964a_0_214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6" name="Google Shape;1056;g2756e94964a_0_2148"/>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57" name="Google Shape;1057;g2756e94964a_0_2148"/>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058" name="Google Shape;1058;g2756e94964a_0_2148"/>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059" name="Google Shape;1059;g2756e94964a_0_2148"/>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r">
              <a:lnSpc>
                <a:spcPct val="100000"/>
              </a:lnSpc>
              <a:spcBef>
                <a:spcPts val="0"/>
              </a:spcBef>
              <a:spcAft>
                <a:spcPts val="0"/>
              </a:spcAft>
              <a:buClr>
                <a:schemeClr val="dk2"/>
              </a:buClr>
              <a:buSzPts val="1400"/>
              <a:buNone/>
              <a:defRPr sz="1400">
                <a:solidFill>
                  <a:schemeClr val="dk2"/>
                </a:solidFill>
              </a:defRPr>
            </a:lvl2pPr>
            <a:lvl3pPr lvl="2" rtl="0" algn="r">
              <a:lnSpc>
                <a:spcPct val="100000"/>
              </a:lnSpc>
              <a:spcBef>
                <a:spcPts val="0"/>
              </a:spcBef>
              <a:spcAft>
                <a:spcPts val="0"/>
              </a:spcAft>
              <a:buClr>
                <a:schemeClr val="dk2"/>
              </a:buClr>
              <a:buSzPts val="1400"/>
              <a:buNone/>
              <a:defRPr sz="1400">
                <a:solidFill>
                  <a:schemeClr val="dk2"/>
                </a:solidFill>
              </a:defRPr>
            </a:lvl3pPr>
            <a:lvl4pPr lvl="3" rtl="0" algn="r">
              <a:lnSpc>
                <a:spcPct val="100000"/>
              </a:lnSpc>
              <a:spcBef>
                <a:spcPts val="0"/>
              </a:spcBef>
              <a:spcAft>
                <a:spcPts val="0"/>
              </a:spcAft>
              <a:buClr>
                <a:schemeClr val="dk2"/>
              </a:buClr>
              <a:buSzPts val="1400"/>
              <a:buNone/>
              <a:defRPr sz="1400">
                <a:solidFill>
                  <a:schemeClr val="dk2"/>
                </a:solidFill>
              </a:defRPr>
            </a:lvl4pPr>
            <a:lvl5pPr lvl="4" rtl="0" algn="r">
              <a:lnSpc>
                <a:spcPct val="100000"/>
              </a:lnSpc>
              <a:spcBef>
                <a:spcPts val="0"/>
              </a:spcBef>
              <a:spcAft>
                <a:spcPts val="0"/>
              </a:spcAft>
              <a:buClr>
                <a:schemeClr val="dk2"/>
              </a:buClr>
              <a:buSzPts val="1400"/>
              <a:buNone/>
              <a:defRPr sz="1400">
                <a:solidFill>
                  <a:schemeClr val="dk2"/>
                </a:solidFill>
              </a:defRPr>
            </a:lvl5pPr>
            <a:lvl6pPr lvl="5" rtl="0" algn="r">
              <a:lnSpc>
                <a:spcPct val="100000"/>
              </a:lnSpc>
              <a:spcBef>
                <a:spcPts val="0"/>
              </a:spcBef>
              <a:spcAft>
                <a:spcPts val="0"/>
              </a:spcAft>
              <a:buClr>
                <a:schemeClr val="dk2"/>
              </a:buClr>
              <a:buSzPts val="1400"/>
              <a:buNone/>
              <a:defRPr sz="1400">
                <a:solidFill>
                  <a:schemeClr val="dk2"/>
                </a:solidFill>
              </a:defRPr>
            </a:lvl6pPr>
            <a:lvl7pPr lvl="6" rtl="0" algn="r">
              <a:lnSpc>
                <a:spcPct val="100000"/>
              </a:lnSpc>
              <a:spcBef>
                <a:spcPts val="0"/>
              </a:spcBef>
              <a:spcAft>
                <a:spcPts val="0"/>
              </a:spcAft>
              <a:buClr>
                <a:schemeClr val="dk2"/>
              </a:buClr>
              <a:buSzPts val="1400"/>
              <a:buNone/>
              <a:defRPr sz="1400">
                <a:solidFill>
                  <a:schemeClr val="dk2"/>
                </a:solidFill>
              </a:defRPr>
            </a:lvl7pPr>
            <a:lvl8pPr lvl="7" rtl="0" algn="r">
              <a:lnSpc>
                <a:spcPct val="100000"/>
              </a:lnSpc>
              <a:spcBef>
                <a:spcPts val="0"/>
              </a:spcBef>
              <a:spcAft>
                <a:spcPts val="0"/>
              </a:spcAft>
              <a:buClr>
                <a:schemeClr val="dk2"/>
              </a:buClr>
              <a:buSzPts val="1400"/>
              <a:buNone/>
              <a:defRPr sz="1400">
                <a:solidFill>
                  <a:schemeClr val="dk2"/>
                </a:solidFill>
              </a:defRPr>
            </a:lvl8pPr>
            <a:lvl9pPr lvl="8" rtl="0" algn="r">
              <a:lnSpc>
                <a:spcPct val="100000"/>
              </a:lnSpc>
              <a:spcBef>
                <a:spcPts val="0"/>
              </a:spcBef>
              <a:spcAft>
                <a:spcPts val="0"/>
              </a:spcAft>
              <a:buClr>
                <a:schemeClr val="dk2"/>
              </a:buClr>
              <a:buSzPts val="1400"/>
              <a:buNone/>
              <a:defRPr sz="1400">
                <a:solidFill>
                  <a:schemeClr val="dk2"/>
                </a:solidFill>
              </a:defRPr>
            </a:lvl9pPr>
          </a:lstStyle>
          <a:p/>
        </p:txBody>
      </p:sp>
      <p:sp>
        <p:nvSpPr>
          <p:cNvPr id="1060" name="Google Shape;1060;g2756e94964a_0_2148"/>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61" name="Google Shape;1061;g2756e94964a_0_2148"/>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062" name="Google Shape;1062;g2756e94964a_0_2148"/>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1063" name="Shape 1063"/>
        <p:cNvGrpSpPr/>
        <p:nvPr/>
      </p:nvGrpSpPr>
      <p:grpSpPr>
        <a:xfrm>
          <a:off x="0" y="0"/>
          <a:ext cx="0" cy="0"/>
          <a:chOff x="0" y="0"/>
          <a:chExt cx="0" cy="0"/>
        </a:xfrm>
      </p:grpSpPr>
      <p:grpSp>
        <p:nvGrpSpPr>
          <p:cNvPr id="1064" name="Google Shape;1064;g2756e94964a_0_2179"/>
          <p:cNvGrpSpPr/>
          <p:nvPr/>
        </p:nvGrpSpPr>
        <p:grpSpPr>
          <a:xfrm>
            <a:off x="-1700" y="329"/>
            <a:ext cx="9147400" cy="5142843"/>
            <a:chOff x="238125" y="854700"/>
            <a:chExt cx="7142500" cy="4015650"/>
          </a:xfrm>
        </p:grpSpPr>
        <p:sp>
          <p:nvSpPr>
            <p:cNvPr id="1065" name="Google Shape;1065;g2756e94964a_0_217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2756e94964a_0_217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g2756e94964a_0_217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g2756e94964a_0_217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g2756e94964a_0_217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g2756e94964a_0_217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g2756e94964a_0_217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g2756e94964a_0_217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g2756e94964a_0_217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g2756e94964a_0_217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g2756e94964a_0_217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g2756e94964a_0_217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g2756e94964a_0_217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g2756e94964a_0_217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g2756e94964a_0_217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g2756e94964a_0_217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g2756e94964a_0_217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g2756e94964a_0_217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g2756e94964a_0_217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g2756e94964a_0_217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2756e94964a_0_217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2756e94964a_0_217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7" name="Google Shape;1087;g2756e94964a_0_2179"/>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88" name="Google Shape;1088;g2756e94964a_0_2179"/>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1089" name="Shape 1089"/>
        <p:cNvGrpSpPr/>
        <p:nvPr/>
      </p:nvGrpSpPr>
      <p:grpSpPr>
        <a:xfrm>
          <a:off x="0" y="0"/>
          <a:ext cx="0" cy="0"/>
          <a:chOff x="0" y="0"/>
          <a:chExt cx="0" cy="0"/>
        </a:xfrm>
      </p:grpSpPr>
      <p:grpSp>
        <p:nvGrpSpPr>
          <p:cNvPr id="1090" name="Google Shape;1090;g2756e94964a_0_2205"/>
          <p:cNvGrpSpPr/>
          <p:nvPr/>
        </p:nvGrpSpPr>
        <p:grpSpPr>
          <a:xfrm>
            <a:off x="-1700" y="329"/>
            <a:ext cx="9147400" cy="5142843"/>
            <a:chOff x="238125" y="854700"/>
            <a:chExt cx="7142500" cy="4015650"/>
          </a:xfrm>
        </p:grpSpPr>
        <p:sp>
          <p:nvSpPr>
            <p:cNvPr id="1091" name="Google Shape;1091;g2756e94964a_0_22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g2756e94964a_0_22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2756e94964a_0_22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2756e94964a_0_22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2756e94964a_0_22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g2756e94964a_0_22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2756e94964a_0_22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2756e94964a_0_22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2756e94964a_0_22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2756e94964a_0_22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2756e94964a_0_22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2756e94964a_0_22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g2756e94964a_0_22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2756e94964a_0_22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2756e94964a_0_22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2756e94964a_0_22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g2756e94964a_0_22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2756e94964a_0_22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g2756e94964a_0_22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2756e94964a_0_22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2756e94964a_0_22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2756e94964a_0_22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3" name="Google Shape;1113;g2756e94964a_0_2205"/>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14" name="Google Shape;1114;g2756e94964a_0_2205"/>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5" name="Shape 1115"/>
        <p:cNvGrpSpPr/>
        <p:nvPr/>
      </p:nvGrpSpPr>
      <p:grpSpPr>
        <a:xfrm>
          <a:off x="0" y="0"/>
          <a:ext cx="0" cy="0"/>
          <a:chOff x="0" y="0"/>
          <a:chExt cx="0" cy="0"/>
        </a:xfrm>
      </p:grpSpPr>
      <p:sp>
        <p:nvSpPr>
          <p:cNvPr id="1116" name="Google Shape;1116;g2756e94964a_0_2231"/>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1117" name="Shape 1117"/>
        <p:cNvGrpSpPr/>
        <p:nvPr/>
      </p:nvGrpSpPr>
      <p:grpSpPr>
        <a:xfrm>
          <a:off x="0" y="0"/>
          <a:ext cx="0" cy="0"/>
          <a:chOff x="0" y="0"/>
          <a:chExt cx="0" cy="0"/>
        </a:xfrm>
      </p:grpSpPr>
      <p:sp>
        <p:nvSpPr>
          <p:cNvPr id="1118" name="Google Shape;1118;g2756e94964a_0_2233"/>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r">
              <a:lnSpc>
                <a:spcPct val="100000"/>
              </a:lnSpc>
              <a:spcBef>
                <a:spcPts val="0"/>
              </a:spcBef>
              <a:spcAft>
                <a:spcPts val="0"/>
              </a:spcAft>
              <a:buSzPts val="3000"/>
              <a:buNone/>
              <a:defRPr sz="3000"/>
            </a:lvl2pPr>
            <a:lvl3pPr lvl="2" rtl="0" algn="r">
              <a:lnSpc>
                <a:spcPct val="100000"/>
              </a:lnSpc>
              <a:spcBef>
                <a:spcPts val="0"/>
              </a:spcBef>
              <a:spcAft>
                <a:spcPts val="0"/>
              </a:spcAft>
              <a:buSzPts val="3000"/>
              <a:buNone/>
              <a:defRPr sz="3000"/>
            </a:lvl3pPr>
            <a:lvl4pPr lvl="3" rtl="0" algn="r">
              <a:lnSpc>
                <a:spcPct val="100000"/>
              </a:lnSpc>
              <a:spcBef>
                <a:spcPts val="0"/>
              </a:spcBef>
              <a:spcAft>
                <a:spcPts val="0"/>
              </a:spcAft>
              <a:buSzPts val="3000"/>
              <a:buNone/>
              <a:defRPr sz="3000"/>
            </a:lvl4pPr>
            <a:lvl5pPr lvl="4" rtl="0" algn="r">
              <a:lnSpc>
                <a:spcPct val="100000"/>
              </a:lnSpc>
              <a:spcBef>
                <a:spcPts val="0"/>
              </a:spcBef>
              <a:spcAft>
                <a:spcPts val="0"/>
              </a:spcAft>
              <a:buSzPts val="3000"/>
              <a:buNone/>
              <a:defRPr sz="3000"/>
            </a:lvl5pPr>
            <a:lvl6pPr lvl="5" rtl="0" algn="r">
              <a:lnSpc>
                <a:spcPct val="100000"/>
              </a:lnSpc>
              <a:spcBef>
                <a:spcPts val="0"/>
              </a:spcBef>
              <a:spcAft>
                <a:spcPts val="0"/>
              </a:spcAft>
              <a:buSzPts val="3000"/>
              <a:buNone/>
              <a:defRPr sz="3000"/>
            </a:lvl6pPr>
            <a:lvl7pPr lvl="6" rtl="0" algn="r">
              <a:lnSpc>
                <a:spcPct val="100000"/>
              </a:lnSpc>
              <a:spcBef>
                <a:spcPts val="0"/>
              </a:spcBef>
              <a:spcAft>
                <a:spcPts val="0"/>
              </a:spcAft>
              <a:buSzPts val="3000"/>
              <a:buNone/>
              <a:defRPr sz="3000"/>
            </a:lvl7pPr>
            <a:lvl8pPr lvl="7" rtl="0" algn="r">
              <a:lnSpc>
                <a:spcPct val="100000"/>
              </a:lnSpc>
              <a:spcBef>
                <a:spcPts val="0"/>
              </a:spcBef>
              <a:spcAft>
                <a:spcPts val="0"/>
              </a:spcAft>
              <a:buSzPts val="3000"/>
              <a:buNone/>
              <a:defRPr sz="3000"/>
            </a:lvl8pPr>
            <a:lvl9pPr lvl="8" rtl="0" algn="r">
              <a:lnSpc>
                <a:spcPct val="100000"/>
              </a:lnSpc>
              <a:spcBef>
                <a:spcPts val="0"/>
              </a:spcBef>
              <a:spcAft>
                <a:spcPts val="0"/>
              </a:spcAft>
              <a:buSzPts val="3000"/>
              <a:buNone/>
              <a:defRPr sz="3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1119" name="Shape 1119"/>
        <p:cNvGrpSpPr/>
        <p:nvPr/>
      </p:nvGrpSpPr>
      <p:grpSpPr>
        <a:xfrm>
          <a:off x="0" y="0"/>
          <a:ext cx="0" cy="0"/>
          <a:chOff x="0" y="0"/>
          <a:chExt cx="0" cy="0"/>
        </a:xfrm>
      </p:grpSpPr>
      <p:sp>
        <p:nvSpPr>
          <p:cNvPr id="1120" name="Google Shape;1120;g2756e94964a_0_2235"/>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21" name="Shape 1121"/>
        <p:cNvGrpSpPr/>
        <p:nvPr/>
      </p:nvGrpSpPr>
      <p:grpSpPr>
        <a:xfrm>
          <a:off x="0" y="0"/>
          <a:ext cx="0" cy="0"/>
          <a:chOff x="0" y="0"/>
          <a:chExt cx="0" cy="0"/>
        </a:xfrm>
      </p:grpSpPr>
      <p:grpSp>
        <p:nvGrpSpPr>
          <p:cNvPr id="1122" name="Google Shape;1122;g2756e94964a_0_2237"/>
          <p:cNvGrpSpPr/>
          <p:nvPr/>
        </p:nvGrpSpPr>
        <p:grpSpPr>
          <a:xfrm>
            <a:off x="-1700" y="329"/>
            <a:ext cx="9147400" cy="5142843"/>
            <a:chOff x="238125" y="854700"/>
            <a:chExt cx="7142500" cy="4015650"/>
          </a:xfrm>
        </p:grpSpPr>
        <p:sp>
          <p:nvSpPr>
            <p:cNvPr id="1123" name="Google Shape;1123;g2756e94964a_0_223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2756e94964a_0_223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2756e94964a_0_223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2756e94964a_0_223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2756e94964a_0_223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2756e94964a_0_223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g2756e94964a_0_223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2756e94964a_0_223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g2756e94964a_0_223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2756e94964a_0_223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2756e94964a_0_223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2756e94964a_0_223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2756e94964a_0_223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2756e94964a_0_223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2756e94964a_0_223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2756e94964a_0_223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2756e94964a_0_223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g2756e94964a_0_223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g2756e94964a_0_223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42" name="Google Shape;1142;g2756e94964a_0_2237"/>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143" name="Google Shape;1143;g2756e94964a_0_2237"/>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g2756e94964a_0_2237"/>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4800"/>
              <a:buNone/>
              <a:defRPr sz="55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145" name="Google Shape;1145;g2756e94964a_0_2237"/>
          <p:cNvSpPr txBox="1"/>
          <p:nvPr>
            <p:ph idx="1" type="subTitle"/>
          </p:nvPr>
        </p:nvSpPr>
        <p:spPr>
          <a:xfrm rot="684086">
            <a:off x="5771593" y="1941483"/>
            <a:ext cx="1878775" cy="1549182"/>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88"/>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 name="Google Shape;110;p88"/>
          <p:cNvGrpSpPr/>
          <p:nvPr/>
        </p:nvGrpSpPr>
        <p:grpSpPr>
          <a:xfrm>
            <a:off x="-1700" y="329"/>
            <a:ext cx="9147400" cy="5142843"/>
            <a:chOff x="238125" y="854700"/>
            <a:chExt cx="7142500" cy="4015650"/>
          </a:xfrm>
        </p:grpSpPr>
        <p:sp>
          <p:nvSpPr>
            <p:cNvPr id="111" name="Google Shape;111;p8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8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8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8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8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8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8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8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8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8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8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8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8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8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8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8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8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4" name="Google Shape;134;p88"/>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1"/>
              </a:buClr>
              <a:buSzPts val="1200"/>
              <a:buAutoNum type="arabicPeriod"/>
              <a:defRPr sz="1100"/>
            </a:lvl1pPr>
            <a:lvl2pPr indent="-304800" lvl="1" marL="914400" algn="l">
              <a:lnSpc>
                <a:spcPct val="115000"/>
              </a:lnSpc>
              <a:spcBef>
                <a:spcPts val="0"/>
              </a:spcBef>
              <a:spcAft>
                <a:spcPts val="0"/>
              </a:spcAft>
              <a:buSzPts val="1200"/>
              <a:buAutoNum type="alphaLcPeriod"/>
              <a:defRPr sz="1200"/>
            </a:lvl2pPr>
            <a:lvl3pPr indent="-304800" lvl="2" marL="1371600" algn="l">
              <a:lnSpc>
                <a:spcPct val="115000"/>
              </a:lnSpc>
              <a:spcBef>
                <a:spcPts val="1600"/>
              </a:spcBef>
              <a:spcAft>
                <a:spcPts val="0"/>
              </a:spcAft>
              <a:buSzPts val="1200"/>
              <a:buAutoNum type="romanLcPeriod"/>
              <a:defRPr sz="1200"/>
            </a:lvl3pPr>
            <a:lvl4pPr indent="-304800" lvl="3" marL="1828800" algn="l">
              <a:lnSpc>
                <a:spcPct val="115000"/>
              </a:lnSpc>
              <a:spcBef>
                <a:spcPts val="1600"/>
              </a:spcBef>
              <a:spcAft>
                <a:spcPts val="0"/>
              </a:spcAft>
              <a:buSzPts val="1200"/>
              <a:buAutoNum type="arabicPeriod"/>
              <a:defRPr sz="1200"/>
            </a:lvl4pPr>
            <a:lvl5pPr indent="-304800" lvl="4" marL="2286000" algn="l">
              <a:lnSpc>
                <a:spcPct val="115000"/>
              </a:lnSpc>
              <a:spcBef>
                <a:spcPts val="1600"/>
              </a:spcBef>
              <a:spcAft>
                <a:spcPts val="0"/>
              </a:spcAft>
              <a:buSzPts val="1200"/>
              <a:buAutoNum type="alphaLcPeriod"/>
              <a:defRPr sz="1200"/>
            </a:lvl5pPr>
            <a:lvl6pPr indent="-304800" lvl="5" marL="2743200" algn="l">
              <a:lnSpc>
                <a:spcPct val="115000"/>
              </a:lnSpc>
              <a:spcBef>
                <a:spcPts val="1600"/>
              </a:spcBef>
              <a:spcAft>
                <a:spcPts val="0"/>
              </a:spcAft>
              <a:buSzPts val="1200"/>
              <a:buAutoNum type="romanLcPeriod"/>
              <a:defRPr sz="1200"/>
            </a:lvl6pPr>
            <a:lvl7pPr indent="-304800" lvl="6" marL="3200400" algn="l">
              <a:lnSpc>
                <a:spcPct val="115000"/>
              </a:lnSpc>
              <a:spcBef>
                <a:spcPts val="1600"/>
              </a:spcBef>
              <a:spcAft>
                <a:spcPts val="0"/>
              </a:spcAft>
              <a:buSzPts val="1200"/>
              <a:buAutoNum type="arabicPeriod"/>
              <a:defRPr sz="1200"/>
            </a:lvl7pPr>
            <a:lvl8pPr indent="-304800" lvl="7" marL="3657600" algn="l">
              <a:lnSpc>
                <a:spcPct val="115000"/>
              </a:lnSpc>
              <a:spcBef>
                <a:spcPts val="1600"/>
              </a:spcBef>
              <a:spcAft>
                <a:spcPts val="0"/>
              </a:spcAft>
              <a:buSzPts val="1200"/>
              <a:buAutoNum type="alphaLcPeriod"/>
              <a:defRPr sz="1200"/>
            </a:lvl8pPr>
            <a:lvl9pPr indent="-304800" lvl="8" marL="411480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1146" name="Shape 1146"/>
        <p:cNvGrpSpPr/>
        <p:nvPr/>
      </p:nvGrpSpPr>
      <p:grpSpPr>
        <a:xfrm>
          <a:off x="0" y="0"/>
          <a:ext cx="0" cy="0"/>
          <a:chOff x="0" y="0"/>
          <a:chExt cx="0" cy="0"/>
        </a:xfrm>
      </p:grpSpPr>
      <p:grpSp>
        <p:nvGrpSpPr>
          <p:cNvPr id="1147" name="Google Shape;1147;g2756e94964a_0_2262"/>
          <p:cNvGrpSpPr/>
          <p:nvPr/>
        </p:nvGrpSpPr>
        <p:grpSpPr>
          <a:xfrm flipH="1">
            <a:off x="-1700" y="329"/>
            <a:ext cx="9147400" cy="5142843"/>
            <a:chOff x="238125" y="854700"/>
            <a:chExt cx="7142500" cy="4015650"/>
          </a:xfrm>
        </p:grpSpPr>
        <p:sp>
          <p:nvSpPr>
            <p:cNvPr id="1148" name="Google Shape;1148;g2756e94964a_0_226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2756e94964a_0_226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2756e94964a_0_226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2756e94964a_0_226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2756e94964a_0_226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2756e94964a_0_226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2756e94964a_0_226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2756e94964a_0_226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g2756e94964a_0_226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g2756e94964a_0_226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g2756e94964a_0_226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g2756e94964a_0_226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g2756e94964a_0_226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2756e94964a_0_226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2756e94964a_0_226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g2756e94964a_0_226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g2756e94964a_0_226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2756e94964a_0_226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2756e94964a_0_226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2756e94964a_0_226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2756e94964a_0_226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2756e94964a_0_226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0" name="Google Shape;1170;g2756e94964a_0_2262"/>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400"/>
              <a:buNone/>
              <a:defRPr sz="55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171" name="Google Shape;1171;g2756e94964a_0_2262"/>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rtl="0" algn="ctr">
              <a:lnSpc>
                <a:spcPct val="100000"/>
              </a:lnSpc>
              <a:spcBef>
                <a:spcPts val="0"/>
              </a:spcBef>
              <a:spcAft>
                <a:spcPts val="0"/>
              </a:spcAft>
              <a:buSzPts val="1200"/>
              <a:buChar char="●"/>
              <a:defRPr sz="16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1172" name="Shape 1172"/>
        <p:cNvGrpSpPr/>
        <p:nvPr/>
      </p:nvGrpSpPr>
      <p:grpSpPr>
        <a:xfrm>
          <a:off x="0" y="0"/>
          <a:ext cx="0" cy="0"/>
          <a:chOff x="0" y="0"/>
          <a:chExt cx="0" cy="0"/>
        </a:xfrm>
      </p:grpSpPr>
      <p:grpSp>
        <p:nvGrpSpPr>
          <p:cNvPr id="1173" name="Google Shape;1173;g2756e94964a_0_2288"/>
          <p:cNvGrpSpPr/>
          <p:nvPr/>
        </p:nvGrpSpPr>
        <p:grpSpPr>
          <a:xfrm>
            <a:off x="-1700" y="329"/>
            <a:ext cx="9147400" cy="5142843"/>
            <a:chOff x="238125" y="854700"/>
            <a:chExt cx="7142500" cy="4015650"/>
          </a:xfrm>
        </p:grpSpPr>
        <p:sp>
          <p:nvSpPr>
            <p:cNvPr id="1174" name="Google Shape;1174;g2756e94964a_0_228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g2756e94964a_0_228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g2756e94964a_0_228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756e94964a_0_228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g2756e94964a_0_228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g2756e94964a_0_228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g2756e94964a_0_228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g2756e94964a_0_228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g2756e94964a_0_228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2756e94964a_0_228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2756e94964a_0_228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2756e94964a_0_228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2756e94964a_0_228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g2756e94964a_0_228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g2756e94964a_0_228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2756e94964a_0_228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2756e94964a_0_228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2756e94964a_0_228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g2756e94964a_0_228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g2756e94964a_0_228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g2756e94964a_0_228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2756e94964a_0_228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6" name="Google Shape;1196;g2756e94964a_0_2288"/>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400"/>
              <a:buNone/>
              <a:defRPr sz="5500"/>
            </a:lvl1pPr>
            <a:lvl2pPr lvl="1" rtl="0" algn="r">
              <a:lnSpc>
                <a:spcPct val="100000"/>
              </a:lnSpc>
              <a:spcBef>
                <a:spcPts val="0"/>
              </a:spcBef>
              <a:spcAft>
                <a:spcPts val="0"/>
              </a:spcAft>
              <a:buSzPts val="2400"/>
              <a:buNone/>
              <a:defRPr sz="2400"/>
            </a:lvl2pPr>
            <a:lvl3pPr lvl="2" rtl="0" algn="r">
              <a:lnSpc>
                <a:spcPct val="100000"/>
              </a:lnSpc>
              <a:spcBef>
                <a:spcPts val="0"/>
              </a:spcBef>
              <a:spcAft>
                <a:spcPts val="0"/>
              </a:spcAft>
              <a:buSzPts val="2400"/>
              <a:buNone/>
              <a:defRPr sz="2400"/>
            </a:lvl3pPr>
            <a:lvl4pPr lvl="3" rtl="0" algn="r">
              <a:lnSpc>
                <a:spcPct val="100000"/>
              </a:lnSpc>
              <a:spcBef>
                <a:spcPts val="0"/>
              </a:spcBef>
              <a:spcAft>
                <a:spcPts val="0"/>
              </a:spcAft>
              <a:buSzPts val="2400"/>
              <a:buNone/>
              <a:defRPr sz="2400"/>
            </a:lvl4pPr>
            <a:lvl5pPr lvl="4" rtl="0" algn="r">
              <a:lnSpc>
                <a:spcPct val="100000"/>
              </a:lnSpc>
              <a:spcBef>
                <a:spcPts val="0"/>
              </a:spcBef>
              <a:spcAft>
                <a:spcPts val="0"/>
              </a:spcAft>
              <a:buSzPts val="2400"/>
              <a:buNone/>
              <a:defRPr sz="2400"/>
            </a:lvl5pPr>
            <a:lvl6pPr lvl="5" rtl="0" algn="r">
              <a:lnSpc>
                <a:spcPct val="100000"/>
              </a:lnSpc>
              <a:spcBef>
                <a:spcPts val="0"/>
              </a:spcBef>
              <a:spcAft>
                <a:spcPts val="0"/>
              </a:spcAft>
              <a:buSzPts val="2400"/>
              <a:buNone/>
              <a:defRPr sz="2400"/>
            </a:lvl6pPr>
            <a:lvl7pPr lvl="6" rtl="0" algn="r">
              <a:lnSpc>
                <a:spcPct val="100000"/>
              </a:lnSpc>
              <a:spcBef>
                <a:spcPts val="0"/>
              </a:spcBef>
              <a:spcAft>
                <a:spcPts val="0"/>
              </a:spcAft>
              <a:buSzPts val="2400"/>
              <a:buNone/>
              <a:defRPr sz="2400"/>
            </a:lvl7pPr>
            <a:lvl8pPr lvl="7" rtl="0" algn="r">
              <a:lnSpc>
                <a:spcPct val="100000"/>
              </a:lnSpc>
              <a:spcBef>
                <a:spcPts val="0"/>
              </a:spcBef>
              <a:spcAft>
                <a:spcPts val="0"/>
              </a:spcAft>
              <a:buSzPts val="2400"/>
              <a:buNone/>
              <a:defRPr sz="2400"/>
            </a:lvl8pPr>
            <a:lvl9pPr lvl="8" rtl="0" algn="r">
              <a:lnSpc>
                <a:spcPct val="100000"/>
              </a:lnSpc>
              <a:spcBef>
                <a:spcPts val="0"/>
              </a:spcBef>
              <a:spcAft>
                <a:spcPts val="0"/>
              </a:spcAft>
              <a:buSzPts val="2400"/>
              <a:buNone/>
              <a:defRPr sz="2400"/>
            </a:lvl9pPr>
          </a:lstStyle>
          <a:p/>
        </p:txBody>
      </p:sp>
      <p:sp>
        <p:nvSpPr>
          <p:cNvPr id="1197" name="Google Shape;1197;g2756e94964a_0_2288"/>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rtl="0" algn="r">
              <a:lnSpc>
                <a:spcPct val="100000"/>
              </a:lnSpc>
              <a:spcBef>
                <a:spcPts val="0"/>
              </a:spcBef>
              <a:spcAft>
                <a:spcPts val="0"/>
              </a:spcAft>
              <a:buSzPts val="1200"/>
              <a:buChar char="●"/>
              <a:defRPr sz="1600"/>
            </a:lvl1pPr>
            <a:lvl2pPr indent="-304800" lvl="1" marL="914400" rtl="0" algn="r">
              <a:lnSpc>
                <a:spcPct val="115000"/>
              </a:lnSpc>
              <a:spcBef>
                <a:spcPts val="0"/>
              </a:spcBef>
              <a:spcAft>
                <a:spcPts val="0"/>
              </a:spcAft>
              <a:buSzPts val="1200"/>
              <a:buChar char="○"/>
              <a:defRPr sz="1200"/>
            </a:lvl2pPr>
            <a:lvl3pPr indent="-304800" lvl="2" marL="1371600" rtl="0" algn="r">
              <a:lnSpc>
                <a:spcPct val="115000"/>
              </a:lnSpc>
              <a:spcBef>
                <a:spcPts val="1600"/>
              </a:spcBef>
              <a:spcAft>
                <a:spcPts val="0"/>
              </a:spcAft>
              <a:buSzPts val="1200"/>
              <a:buChar char="■"/>
              <a:defRPr sz="1200"/>
            </a:lvl3pPr>
            <a:lvl4pPr indent="-304800" lvl="3" marL="1828800" rtl="0" algn="r">
              <a:lnSpc>
                <a:spcPct val="115000"/>
              </a:lnSpc>
              <a:spcBef>
                <a:spcPts val="1600"/>
              </a:spcBef>
              <a:spcAft>
                <a:spcPts val="0"/>
              </a:spcAft>
              <a:buSzPts val="1200"/>
              <a:buChar char="●"/>
              <a:defRPr sz="1200"/>
            </a:lvl4pPr>
            <a:lvl5pPr indent="-304800" lvl="4" marL="2286000" rtl="0" algn="r">
              <a:lnSpc>
                <a:spcPct val="115000"/>
              </a:lnSpc>
              <a:spcBef>
                <a:spcPts val="1600"/>
              </a:spcBef>
              <a:spcAft>
                <a:spcPts val="0"/>
              </a:spcAft>
              <a:buSzPts val="1200"/>
              <a:buChar char="○"/>
              <a:defRPr sz="1200"/>
            </a:lvl5pPr>
            <a:lvl6pPr indent="-304800" lvl="5" marL="2743200" rtl="0" algn="r">
              <a:lnSpc>
                <a:spcPct val="115000"/>
              </a:lnSpc>
              <a:spcBef>
                <a:spcPts val="1600"/>
              </a:spcBef>
              <a:spcAft>
                <a:spcPts val="0"/>
              </a:spcAft>
              <a:buSzPts val="1200"/>
              <a:buChar char="■"/>
              <a:defRPr sz="1200"/>
            </a:lvl6pPr>
            <a:lvl7pPr indent="-304800" lvl="6" marL="3200400" rtl="0" algn="r">
              <a:lnSpc>
                <a:spcPct val="115000"/>
              </a:lnSpc>
              <a:spcBef>
                <a:spcPts val="1600"/>
              </a:spcBef>
              <a:spcAft>
                <a:spcPts val="0"/>
              </a:spcAft>
              <a:buSzPts val="1200"/>
              <a:buChar char="●"/>
              <a:defRPr sz="1200"/>
            </a:lvl7pPr>
            <a:lvl8pPr indent="-304800" lvl="7" marL="3657600" rtl="0" algn="r">
              <a:lnSpc>
                <a:spcPct val="115000"/>
              </a:lnSpc>
              <a:spcBef>
                <a:spcPts val="1600"/>
              </a:spcBef>
              <a:spcAft>
                <a:spcPts val="0"/>
              </a:spcAft>
              <a:buSzPts val="1200"/>
              <a:buChar char="○"/>
              <a:defRPr sz="1200"/>
            </a:lvl8pPr>
            <a:lvl9pPr indent="-304800" lvl="8" marL="4114800" rtl="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8" name="Shape 1198"/>
        <p:cNvGrpSpPr/>
        <p:nvPr/>
      </p:nvGrpSpPr>
      <p:grpSpPr>
        <a:xfrm>
          <a:off x="0" y="0"/>
          <a:ext cx="0" cy="0"/>
          <a:chOff x="0" y="0"/>
          <a:chExt cx="0" cy="0"/>
        </a:xfrm>
      </p:grpSpPr>
      <p:grpSp>
        <p:nvGrpSpPr>
          <p:cNvPr id="1199" name="Google Shape;1199;g2756e94964a_0_2314"/>
          <p:cNvGrpSpPr/>
          <p:nvPr/>
        </p:nvGrpSpPr>
        <p:grpSpPr>
          <a:xfrm>
            <a:off x="352670" y="6764"/>
            <a:ext cx="8793030" cy="5129556"/>
            <a:chOff x="514825" y="859725"/>
            <a:chExt cx="6865800" cy="4005275"/>
          </a:xfrm>
        </p:grpSpPr>
        <p:sp>
          <p:nvSpPr>
            <p:cNvPr id="1200" name="Google Shape;1200;g2756e94964a_0_231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g2756e94964a_0_231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g2756e94964a_0_231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2756e94964a_0_231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g2756e94964a_0_231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2756e94964a_0_231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g2756e94964a_0_231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2756e94964a_0_231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2756e94964a_0_231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g2756e94964a_0_231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g2756e94964a_0_231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2756e94964a_0_231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g2756e94964a_0_231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g2756e94964a_0_231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2756e94964a_0_231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g2756e94964a_0_231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g2756e94964a_0_231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g2756e94964a_0_231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g2756e94964a_0_231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g2756e94964a_0_231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g2756e94964a_0_231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1" name="Google Shape;1221;g2756e94964a_0_2314"/>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48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1222" name="Shape 1222"/>
        <p:cNvGrpSpPr/>
        <p:nvPr/>
      </p:nvGrpSpPr>
      <p:grpSpPr>
        <a:xfrm>
          <a:off x="0" y="0"/>
          <a:ext cx="0" cy="0"/>
          <a:chOff x="0" y="0"/>
          <a:chExt cx="0" cy="0"/>
        </a:xfrm>
      </p:grpSpPr>
      <p:grpSp>
        <p:nvGrpSpPr>
          <p:cNvPr id="1223" name="Google Shape;1223;g2756e94964a_0_2338"/>
          <p:cNvGrpSpPr/>
          <p:nvPr/>
        </p:nvGrpSpPr>
        <p:grpSpPr>
          <a:xfrm flipH="1">
            <a:off x="-1700" y="329"/>
            <a:ext cx="9147400" cy="5142843"/>
            <a:chOff x="238125" y="854700"/>
            <a:chExt cx="7142500" cy="4015650"/>
          </a:xfrm>
        </p:grpSpPr>
        <p:sp>
          <p:nvSpPr>
            <p:cNvPr id="1224" name="Google Shape;1224;g2756e94964a_0_23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g2756e94964a_0_23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2756e94964a_0_23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g2756e94964a_0_23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g2756e94964a_0_23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g2756e94964a_0_23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g2756e94964a_0_23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g2756e94964a_0_23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g2756e94964a_0_23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g2756e94964a_0_233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2756e94964a_0_233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g2756e94964a_0_23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g2756e94964a_0_23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g2756e94964a_0_23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g2756e94964a_0_23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g2756e94964a_0_233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g2756e94964a_0_23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g2756e94964a_0_23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g2756e94964a_0_23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g2756e94964a_0_23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g2756e94964a_0_23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g2756e94964a_0_23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6" name="Google Shape;1246;g2756e94964a_0_233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1247" name="Shape 1247"/>
        <p:cNvGrpSpPr/>
        <p:nvPr/>
      </p:nvGrpSpPr>
      <p:grpSpPr>
        <a:xfrm>
          <a:off x="0" y="0"/>
          <a:ext cx="0" cy="0"/>
          <a:chOff x="0" y="0"/>
          <a:chExt cx="0" cy="0"/>
        </a:xfrm>
      </p:grpSpPr>
      <p:grpSp>
        <p:nvGrpSpPr>
          <p:cNvPr id="1248" name="Google Shape;1248;g2756e94964a_0_2363"/>
          <p:cNvGrpSpPr/>
          <p:nvPr/>
        </p:nvGrpSpPr>
        <p:grpSpPr>
          <a:xfrm>
            <a:off x="-174525" y="-22399"/>
            <a:ext cx="9487164" cy="5193049"/>
            <a:chOff x="-174525" y="-22399"/>
            <a:chExt cx="9487164" cy="5193049"/>
          </a:xfrm>
        </p:grpSpPr>
        <p:sp>
          <p:nvSpPr>
            <p:cNvPr id="1249" name="Google Shape;1249;g2756e94964a_0_236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50" name="Google Shape;1250;g2756e94964a_0_236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251" name="Google Shape;1251;g2756e94964a_0_2363"/>
            <p:cNvGrpSpPr/>
            <p:nvPr/>
          </p:nvGrpSpPr>
          <p:grpSpPr>
            <a:xfrm>
              <a:off x="263005" y="845117"/>
              <a:ext cx="3790149" cy="3960313"/>
              <a:chOff x="263005" y="845117"/>
              <a:chExt cx="3790149" cy="3960313"/>
            </a:xfrm>
          </p:grpSpPr>
          <p:sp>
            <p:nvSpPr>
              <p:cNvPr id="1252" name="Google Shape;1252;g2756e94964a_0_236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g2756e94964a_0_236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g2756e94964a_0_236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g2756e94964a_0_236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g2756e94964a_0_236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g2756e94964a_0_236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2756e94964a_0_236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2756e94964a_0_236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g2756e94964a_0_236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g2756e94964a_0_236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g2756e94964a_0_236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g2756e94964a_0_236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g2756e94964a_0_236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g2756e94964a_0_236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g2756e94964a_0_236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7" name="Google Shape;1267;g2756e94964a_0_2363"/>
            <p:cNvGrpSpPr/>
            <p:nvPr/>
          </p:nvGrpSpPr>
          <p:grpSpPr>
            <a:xfrm>
              <a:off x="5055305" y="845117"/>
              <a:ext cx="3790149" cy="3960313"/>
              <a:chOff x="263005" y="845117"/>
              <a:chExt cx="3790149" cy="3960313"/>
            </a:xfrm>
          </p:grpSpPr>
          <p:sp>
            <p:nvSpPr>
              <p:cNvPr id="1268" name="Google Shape;1268;g2756e94964a_0_236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g2756e94964a_0_236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g2756e94964a_0_236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g2756e94964a_0_236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g2756e94964a_0_236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2756e94964a_0_236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g2756e94964a_0_236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g2756e94964a_0_236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g2756e94964a_0_236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g2756e94964a_0_236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g2756e94964a_0_236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g2756e94964a_0_236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g2756e94964a_0_236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g2756e94964a_0_236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g2756e94964a_0_236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83" name="Google Shape;1283;g2756e94964a_0_236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284" name="Google Shape;1284;g2756e94964a_0_236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85" name="Google Shape;1285;g2756e94964a_0_236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86" name="Google Shape;1286;g2756e94964a_0_236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87" name="Google Shape;1287;g2756e94964a_0_236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88" name="Google Shape;1288;g2756e94964a_0_236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89" name="Google Shape;1289;g2756e94964a_0_2363"/>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0" name="Google Shape;1290;g2756e94964a_0_2363"/>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1" name="Google Shape;1291;g2756e94964a_0_2363"/>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2" name="Google Shape;1292;g2756e94964a_0_2363"/>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3" name="Google Shape;1293;g2756e94964a_0_2363"/>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4" name="Google Shape;1294;g2756e94964a_0_2363"/>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5" name="Google Shape;1295;g2756e94964a_0_2363"/>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6" name="Google Shape;1296;g2756e94964a_0_2363"/>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97" name="Google Shape;1297;g2756e94964a_0_2363"/>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1298" name="Shape 1298"/>
        <p:cNvGrpSpPr/>
        <p:nvPr/>
      </p:nvGrpSpPr>
      <p:grpSpPr>
        <a:xfrm>
          <a:off x="0" y="0"/>
          <a:ext cx="0" cy="0"/>
          <a:chOff x="0" y="0"/>
          <a:chExt cx="0" cy="0"/>
        </a:xfrm>
      </p:grpSpPr>
      <p:grpSp>
        <p:nvGrpSpPr>
          <p:cNvPr id="1299" name="Google Shape;1299;g2756e94964a_0_2414"/>
          <p:cNvGrpSpPr/>
          <p:nvPr/>
        </p:nvGrpSpPr>
        <p:grpSpPr>
          <a:xfrm flipH="1">
            <a:off x="-1700" y="329"/>
            <a:ext cx="9147400" cy="5142843"/>
            <a:chOff x="238125" y="854700"/>
            <a:chExt cx="7142500" cy="4015650"/>
          </a:xfrm>
        </p:grpSpPr>
        <p:sp>
          <p:nvSpPr>
            <p:cNvPr id="1300" name="Google Shape;1300;g2756e94964a_0_241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g2756e94964a_0_241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g2756e94964a_0_241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g2756e94964a_0_241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g2756e94964a_0_241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g2756e94964a_0_241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g2756e94964a_0_241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g2756e94964a_0_241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g2756e94964a_0_241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g2756e94964a_0_241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g2756e94964a_0_241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g2756e94964a_0_241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g2756e94964a_0_241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g2756e94964a_0_241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g2756e94964a_0_241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g2756e94964a_0_241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g2756e94964a_0_241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g2756e94964a_0_241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g2756e94964a_0_241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g2756e94964a_0_241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g2756e94964a_0_241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g2756e94964a_0_241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2" name="Google Shape;1322;g2756e94964a_0_2414"/>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323" name="Google Shape;1323;g2756e94964a_0_2414"/>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l">
              <a:lnSpc>
                <a:spcPct val="100000"/>
              </a:lnSpc>
              <a:spcBef>
                <a:spcPts val="0"/>
              </a:spcBef>
              <a:spcAft>
                <a:spcPts val="0"/>
              </a:spcAft>
              <a:buClr>
                <a:schemeClr val="dk2"/>
              </a:buClr>
              <a:buSzPts val="1400"/>
              <a:buNone/>
              <a:defRPr sz="1400">
                <a:solidFill>
                  <a:schemeClr val="dk2"/>
                </a:solidFill>
              </a:defRPr>
            </a:lvl2pPr>
            <a:lvl3pPr lvl="2" rtl="0" algn="l">
              <a:lnSpc>
                <a:spcPct val="100000"/>
              </a:lnSpc>
              <a:spcBef>
                <a:spcPts val="0"/>
              </a:spcBef>
              <a:spcAft>
                <a:spcPts val="0"/>
              </a:spcAft>
              <a:buClr>
                <a:schemeClr val="dk2"/>
              </a:buClr>
              <a:buSzPts val="1400"/>
              <a:buNone/>
              <a:defRPr sz="1400">
                <a:solidFill>
                  <a:schemeClr val="dk2"/>
                </a:solidFill>
              </a:defRPr>
            </a:lvl3pPr>
            <a:lvl4pPr lvl="3" rtl="0" algn="l">
              <a:lnSpc>
                <a:spcPct val="100000"/>
              </a:lnSpc>
              <a:spcBef>
                <a:spcPts val="0"/>
              </a:spcBef>
              <a:spcAft>
                <a:spcPts val="0"/>
              </a:spcAft>
              <a:buClr>
                <a:schemeClr val="dk2"/>
              </a:buClr>
              <a:buSzPts val="1400"/>
              <a:buNone/>
              <a:defRPr sz="1400">
                <a:solidFill>
                  <a:schemeClr val="dk2"/>
                </a:solidFill>
              </a:defRPr>
            </a:lvl4pPr>
            <a:lvl5pPr lvl="4" rtl="0" algn="l">
              <a:lnSpc>
                <a:spcPct val="100000"/>
              </a:lnSpc>
              <a:spcBef>
                <a:spcPts val="0"/>
              </a:spcBef>
              <a:spcAft>
                <a:spcPts val="0"/>
              </a:spcAft>
              <a:buClr>
                <a:schemeClr val="dk2"/>
              </a:buClr>
              <a:buSzPts val="1400"/>
              <a:buNone/>
              <a:defRPr sz="1400">
                <a:solidFill>
                  <a:schemeClr val="dk2"/>
                </a:solidFill>
              </a:defRPr>
            </a:lvl5pPr>
            <a:lvl6pPr lvl="5" rtl="0" algn="l">
              <a:lnSpc>
                <a:spcPct val="100000"/>
              </a:lnSpc>
              <a:spcBef>
                <a:spcPts val="0"/>
              </a:spcBef>
              <a:spcAft>
                <a:spcPts val="0"/>
              </a:spcAft>
              <a:buClr>
                <a:schemeClr val="dk2"/>
              </a:buClr>
              <a:buSzPts val="1400"/>
              <a:buNone/>
              <a:defRPr sz="1400">
                <a:solidFill>
                  <a:schemeClr val="dk2"/>
                </a:solidFill>
              </a:defRPr>
            </a:lvl6pPr>
            <a:lvl7pPr lvl="6" rtl="0" algn="l">
              <a:lnSpc>
                <a:spcPct val="100000"/>
              </a:lnSpc>
              <a:spcBef>
                <a:spcPts val="0"/>
              </a:spcBef>
              <a:spcAft>
                <a:spcPts val="0"/>
              </a:spcAft>
              <a:buClr>
                <a:schemeClr val="dk2"/>
              </a:buClr>
              <a:buSzPts val="1400"/>
              <a:buNone/>
              <a:defRPr sz="1400">
                <a:solidFill>
                  <a:schemeClr val="dk2"/>
                </a:solidFill>
              </a:defRPr>
            </a:lvl7pPr>
            <a:lvl8pPr lvl="7" rtl="0" algn="l">
              <a:lnSpc>
                <a:spcPct val="100000"/>
              </a:lnSpc>
              <a:spcBef>
                <a:spcPts val="0"/>
              </a:spcBef>
              <a:spcAft>
                <a:spcPts val="0"/>
              </a:spcAft>
              <a:buClr>
                <a:schemeClr val="dk2"/>
              </a:buClr>
              <a:buSzPts val="1400"/>
              <a:buNone/>
              <a:defRPr sz="1400">
                <a:solidFill>
                  <a:schemeClr val="dk2"/>
                </a:solidFill>
              </a:defRPr>
            </a:lvl8pPr>
            <a:lvl9pPr lvl="8" rtl="0" algn="l">
              <a:lnSpc>
                <a:spcPct val="100000"/>
              </a:lnSpc>
              <a:spcBef>
                <a:spcPts val="0"/>
              </a:spcBef>
              <a:spcAft>
                <a:spcPts val="0"/>
              </a:spcAft>
              <a:buClr>
                <a:schemeClr val="dk2"/>
              </a:buClr>
              <a:buSzPts val="1400"/>
              <a:buNone/>
              <a:defRPr sz="1400">
                <a:solidFill>
                  <a:schemeClr val="dk2"/>
                </a:solidFill>
              </a:defRPr>
            </a:lvl9pPr>
          </a:lstStyle>
          <a:p/>
        </p:txBody>
      </p:sp>
      <p:sp>
        <p:nvSpPr>
          <p:cNvPr id="1324" name="Google Shape;1324;g2756e94964a_0_2414"/>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l">
              <a:lnSpc>
                <a:spcPct val="100000"/>
              </a:lnSpc>
              <a:spcBef>
                <a:spcPts val="0"/>
              </a:spcBef>
              <a:spcAft>
                <a:spcPts val="0"/>
              </a:spcAft>
              <a:buClr>
                <a:schemeClr val="dk2"/>
              </a:buClr>
              <a:buSzPts val="1400"/>
              <a:buNone/>
              <a:defRPr sz="1400">
                <a:solidFill>
                  <a:schemeClr val="dk2"/>
                </a:solidFill>
              </a:defRPr>
            </a:lvl2pPr>
            <a:lvl3pPr lvl="2" rtl="0" algn="l">
              <a:lnSpc>
                <a:spcPct val="100000"/>
              </a:lnSpc>
              <a:spcBef>
                <a:spcPts val="0"/>
              </a:spcBef>
              <a:spcAft>
                <a:spcPts val="0"/>
              </a:spcAft>
              <a:buClr>
                <a:schemeClr val="dk2"/>
              </a:buClr>
              <a:buSzPts val="1400"/>
              <a:buNone/>
              <a:defRPr sz="1400">
                <a:solidFill>
                  <a:schemeClr val="dk2"/>
                </a:solidFill>
              </a:defRPr>
            </a:lvl3pPr>
            <a:lvl4pPr lvl="3" rtl="0" algn="l">
              <a:lnSpc>
                <a:spcPct val="100000"/>
              </a:lnSpc>
              <a:spcBef>
                <a:spcPts val="0"/>
              </a:spcBef>
              <a:spcAft>
                <a:spcPts val="0"/>
              </a:spcAft>
              <a:buClr>
                <a:schemeClr val="dk2"/>
              </a:buClr>
              <a:buSzPts val="1400"/>
              <a:buNone/>
              <a:defRPr sz="1400">
                <a:solidFill>
                  <a:schemeClr val="dk2"/>
                </a:solidFill>
              </a:defRPr>
            </a:lvl4pPr>
            <a:lvl5pPr lvl="4" rtl="0" algn="l">
              <a:lnSpc>
                <a:spcPct val="100000"/>
              </a:lnSpc>
              <a:spcBef>
                <a:spcPts val="0"/>
              </a:spcBef>
              <a:spcAft>
                <a:spcPts val="0"/>
              </a:spcAft>
              <a:buClr>
                <a:schemeClr val="dk2"/>
              </a:buClr>
              <a:buSzPts val="1400"/>
              <a:buNone/>
              <a:defRPr sz="1400">
                <a:solidFill>
                  <a:schemeClr val="dk2"/>
                </a:solidFill>
              </a:defRPr>
            </a:lvl5pPr>
            <a:lvl6pPr lvl="5" rtl="0" algn="l">
              <a:lnSpc>
                <a:spcPct val="100000"/>
              </a:lnSpc>
              <a:spcBef>
                <a:spcPts val="0"/>
              </a:spcBef>
              <a:spcAft>
                <a:spcPts val="0"/>
              </a:spcAft>
              <a:buClr>
                <a:schemeClr val="dk2"/>
              </a:buClr>
              <a:buSzPts val="1400"/>
              <a:buNone/>
              <a:defRPr sz="1400">
                <a:solidFill>
                  <a:schemeClr val="dk2"/>
                </a:solidFill>
              </a:defRPr>
            </a:lvl6pPr>
            <a:lvl7pPr lvl="6" rtl="0" algn="l">
              <a:lnSpc>
                <a:spcPct val="100000"/>
              </a:lnSpc>
              <a:spcBef>
                <a:spcPts val="0"/>
              </a:spcBef>
              <a:spcAft>
                <a:spcPts val="0"/>
              </a:spcAft>
              <a:buClr>
                <a:schemeClr val="dk2"/>
              </a:buClr>
              <a:buSzPts val="1400"/>
              <a:buNone/>
              <a:defRPr sz="1400">
                <a:solidFill>
                  <a:schemeClr val="dk2"/>
                </a:solidFill>
              </a:defRPr>
            </a:lvl7pPr>
            <a:lvl8pPr lvl="7" rtl="0" algn="l">
              <a:lnSpc>
                <a:spcPct val="100000"/>
              </a:lnSpc>
              <a:spcBef>
                <a:spcPts val="0"/>
              </a:spcBef>
              <a:spcAft>
                <a:spcPts val="0"/>
              </a:spcAft>
              <a:buClr>
                <a:schemeClr val="dk2"/>
              </a:buClr>
              <a:buSzPts val="1400"/>
              <a:buNone/>
              <a:defRPr sz="1400">
                <a:solidFill>
                  <a:schemeClr val="dk2"/>
                </a:solidFill>
              </a:defRPr>
            </a:lvl8pPr>
            <a:lvl9pPr lvl="8" rtl="0" algn="l">
              <a:lnSpc>
                <a:spcPct val="100000"/>
              </a:lnSpc>
              <a:spcBef>
                <a:spcPts val="0"/>
              </a:spcBef>
              <a:spcAft>
                <a:spcPts val="0"/>
              </a:spcAft>
              <a:buClr>
                <a:schemeClr val="dk2"/>
              </a:buClr>
              <a:buSzPts val="1400"/>
              <a:buNone/>
              <a:defRPr sz="1400">
                <a:solidFill>
                  <a:schemeClr val="dk2"/>
                </a:solidFill>
              </a:defRPr>
            </a:lvl9pPr>
          </a:lstStyle>
          <a:p/>
        </p:txBody>
      </p:sp>
      <p:sp>
        <p:nvSpPr>
          <p:cNvPr id="1325" name="Google Shape;1325;g2756e94964a_0_2414"/>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326" name="Google Shape;1326;g2756e94964a_0_2414"/>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1327" name="Shape 1327"/>
        <p:cNvGrpSpPr/>
        <p:nvPr/>
      </p:nvGrpSpPr>
      <p:grpSpPr>
        <a:xfrm>
          <a:off x="0" y="0"/>
          <a:ext cx="0" cy="0"/>
          <a:chOff x="0" y="0"/>
          <a:chExt cx="0" cy="0"/>
        </a:xfrm>
      </p:grpSpPr>
      <p:grpSp>
        <p:nvGrpSpPr>
          <p:cNvPr id="1328" name="Google Shape;1328;g2756e94964a_0_2443"/>
          <p:cNvGrpSpPr/>
          <p:nvPr/>
        </p:nvGrpSpPr>
        <p:grpSpPr>
          <a:xfrm>
            <a:off x="-1700" y="329"/>
            <a:ext cx="9147400" cy="5142843"/>
            <a:chOff x="238125" y="854700"/>
            <a:chExt cx="7142500" cy="4015650"/>
          </a:xfrm>
        </p:grpSpPr>
        <p:sp>
          <p:nvSpPr>
            <p:cNvPr id="1329" name="Google Shape;1329;g2756e94964a_0_244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g2756e94964a_0_244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g2756e94964a_0_244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g2756e94964a_0_244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g2756e94964a_0_244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g2756e94964a_0_244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g2756e94964a_0_244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g2756e94964a_0_244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g2756e94964a_0_244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g2756e94964a_0_244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g2756e94964a_0_244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g2756e94964a_0_244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g2756e94964a_0_244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g2756e94964a_0_244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g2756e94964a_0_244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g2756e94964a_0_244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g2756e94964a_0_244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g2756e94964a_0_244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g2756e94964a_0_244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g2756e94964a_0_244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g2756e94964a_0_244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g2756e94964a_0_244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1" name="Google Shape;1351;g2756e94964a_0_2443"/>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1352" name="Shape 1352"/>
        <p:cNvGrpSpPr/>
        <p:nvPr/>
      </p:nvGrpSpPr>
      <p:grpSpPr>
        <a:xfrm>
          <a:off x="0" y="0"/>
          <a:ext cx="0" cy="0"/>
          <a:chOff x="0" y="0"/>
          <a:chExt cx="0" cy="0"/>
        </a:xfrm>
      </p:grpSpPr>
      <p:grpSp>
        <p:nvGrpSpPr>
          <p:cNvPr id="1353" name="Google Shape;1353;g2756e94964a_0_2468"/>
          <p:cNvGrpSpPr/>
          <p:nvPr/>
        </p:nvGrpSpPr>
        <p:grpSpPr>
          <a:xfrm>
            <a:off x="-1700" y="329"/>
            <a:ext cx="9147400" cy="5142843"/>
            <a:chOff x="238125" y="854700"/>
            <a:chExt cx="7142500" cy="4015650"/>
          </a:xfrm>
        </p:grpSpPr>
        <p:sp>
          <p:nvSpPr>
            <p:cNvPr id="1354" name="Google Shape;1354;g2756e94964a_0_246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g2756e94964a_0_246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g2756e94964a_0_246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g2756e94964a_0_246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g2756e94964a_0_246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g2756e94964a_0_246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g2756e94964a_0_246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g2756e94964a_0_246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2756e94964a_0_246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2756e94964a_0_246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g2756e94964a_0_246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g2756e94964a_0_246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g2756e94964a_0_246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g2756e94964a_0_246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g2756e94964a_0_246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g2756e94964a_0_246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g2756e94964a_0_246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g2756e94964a_0_246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g2756e94964a_0_246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g2756e94964a_0_246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g2756e94964a_0_246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g2756e94964a_0_246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6" name="Google Shape;1376;g2756e94964a_0_2468"/>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377" name="Google Shape;1377;g2756e94964a_0_2468"/>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378" name="Google Shape;1378;g2756e94964a_0_2468"/>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379" name="Google Shape;1379;g2756e94964a_0_2468"/>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380" name="Google Shape;1380;g2756e94964a_0_2468"/>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381" name="Google Shape;1381;g2756e94964a_0_2468"/>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382" name="Google Shape;1382;g2756e94964a_0_2468"/>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83" name="Google Shape;1383;g2756e94964a_0_2468"/>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384" name="Google Shape;1384;g2756e94964a_0_2468"/>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385" name="Google Shape;1385;g2756e94964a_0_2468"/>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386" name="Google Shape;1386;g2756e94964a_0_2468"/>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387" name="Google Shape;1387;g2756e94964a_0_2468"/>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388" name="Google Shape;1388;g2756e94964a_0_2468"/>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1389" name="Shape 1389"/>
        <p:cNvGrpSpPr/>
        <p:nvPr/>
      </p:nvGrpSpPr>
      <p:grpSpPr>
        <a:xfrm>
          <a:off x="0" y="0"/>
          <a:ext cx="0" cy="0"/>
          <a:chOff x="0" y="0"/>
          <a:chExt cx="0" cy="0"/>
        </a:xfrm>
      </p:grpSpPr>
      <p:grpSp>
        <p:nvGrpSpPr>
          <p:cNvPr id="1390" name="Google Shape;1390;g2756e94964a_0_2505"/>
          <p:cNvGrpSpPr/>
          <p:nvPr/>
        </p:nvGrpSpPr>
        <p:grpSpPr>
          <a:xfrm flipH="1">
            <a:off x="-1700" y="329"/>
            <a:ext cx="9147400" cy="5142843"/>
            <a:chOff x="238125" y="854700"/>
            <a:chExt cx="7142500" cy="4015650"/>
          </a:xfrm>
        </p:grpSpPr>
        <p:sp>
          <p:nvSpPr>
            <p:cNvPr id="1391" name="Google Shape;1391;g2756e94964a_0_25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g2756e94964a_0_25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g2756e94964a_0_25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g2756e94964a_0_25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g2756e94964a_0_25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g2756e94964a_0_25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g2756e94964a_0_25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g2756e94964a_0_25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g2756e94964a_0_25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g2756e94964a_0_25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g2756e94964a_0_25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g2756e94964a_0_25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g2756e94964a_0_25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g2756e94964a_0_25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g2756e94964a_0_25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g2756e94964a_0_25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g2756e94964a_0_25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g2756e94964a_0_25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g2756e94964a_0_25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g2756e94964a_0_25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g2756e94964a_0_25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g2756e94964a_0_25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3" name="Google Shape;1413;g2756e94964a_0_2505"/>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414" name="Google Shape;1414;g2756e94964a_0_2505"/>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415" name="Google Shape;1415;g2756e94964a_0_2505"/>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416" name="Google Shape;1416;g2756e94964a_0_2505"/>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417" name="Google Shape;1417;g2756e94964a_0_2505"/>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418" name="Google Shape;1418;g2756e94964a_0_2505"/>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419" name="Google Shape;1419;g2756e94964a_0_2505"/>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
        <p:nvSpPr>
          <p:cNvPr id="1420" name="Google Shape;1420;g2756e94964a_0_2505"/>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421" name="Google Shape;1421;g2756e94964a_0_2505"/>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422" name="Google Shape;1422;g2756e94964a_0_2505"/>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rtl="0"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423" name="Google Shape;1423;g2756e94964a_0_2505"/>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400"/>
              <a:buNone/>
              <a:defRPr sz="1400">
                <a:solidFill>
                  <a:schemeClr val="dk2"/>
                </a:solidFill>
              </a:defRPr>
            </a:lvl2pPr>
            <a:lvl3pPr lvl="2" rtl="0" algn="ctr">
              <a:lnSpc>
                <a:spcPct val="100000"/>
              </a:lnSpc>
              <a:spcBef>
                <a:spcPts val="0"/>
              </a:spcBef>
              <a:spcAft>
                <a:spcPts val="0"/>
              </a:spcAft>
              <a:buClr>
                <a:schemeClr val="dk2"/>
              </a:buClr>
              <a:buSzPts val="1400"/>
              <a:buNone/>
              <a:defRPr sz="1400">
                <a:solidFill>
                  <a:schemeClr val="dk2"/>
                </a:solidFill>
              </a:defRPr>
            </a:lvl3pPr>
            <a:lvl4pPr lvl="3" rtl="0" algn="ctr">
              <a:lnSpc>
                <a:spcPct val="100000"/>
              </a:lnSpc>
              <a:spcBef>
                <a:spcPts val="0"/>
              </a:spcBef>
              <a:spcAft>
                <a:spcPts val="0"/>
              </a:spcAft>
              <a:buClr>
                <a:schemeClr val="dk2"/>
              </a:buClr>
              <a:buSzPts val="1400"/>
              <a:buNone/>
              <a:defRPr sz="1400">
                <a:solidFill>
                  <a:schemeClr val="dk2"/>
                </a:solidFill>
              </a:defRPr>
            </a:lvl4pPr>
            <a:lvl5pPr lvl="4" rtl="0" algn="ctr">
              <a:lnSpc>
                <a:spcPct val="100000"/>
              </a:lnSpc>
              <a:spcBef>
                <a:spcPts val="0"/>
              </a:spcBef>
              <a:spcAft>
                <a:spcPts val="0"/>
              </a:spcAft>
              <a:buClr>
                <a:schemeClr val="dk2"/>
              </a:buClr>
              <a:buSzPts val="1400"/>
              <a:buNone/>
              <a:defRPr sz="1400">
                <a:solidFill>
                  <a:schemeClr val="dk2"/>
                </a:solidFill>
              </a:defRPr>
            </a:lvl5pPr>
            <a:lvl6pPr lvl="5" rtl="0" algn="ctr">
              <a:lnSpc>
                <a:spcPct val="100000"/>
              </a:lnSpc>
              <a:spcBef>
                <a:spcPts val="0"/>
              </a:spcBef>
              <a:spcAft>
                <a:spcPts val="0"/>
              </a:spcAft>
              <a:buClr>
                <a:schemeClr val="dk2"/>
              </a:buClr>
              <a:buSzPts val="1400"/>
              <a:buNone/>
              <a:defRPr sz="1400">
                <a:solidFill>
                  <a:schemeClr val="dk2"/>
                </a:solidFill>
              </a:defRPr>
            </a:lvl6pPr>
            <a:lvl7pPr lvl="6" rtl="0" algn="ctr">
              <a:lnSpc>
                <a:spcPct val="100000"/>
              </a:lnSpc>
              <a:spcBef>
                <a:spcPts val="0"/>
              </a:spcBef>
              <a:spcAft>
                <a:spcPts val="0"/>
              </a:spcAft>
              <a:buClr>
                <a:schemeClr val="dk2"/>
              </a:buClr>
              <a:buSzPts val="1400"/>
              <a:buNone/>
              <a:defRPr sz="1400">
                <a:solidFill>
                  <a:schemeClr val="dk2"/>
                </a:solidFill>
              </a:defRPr>
            </a:lvl7pPr>
            <a:lvl8pPr lvl="7" rtl="0" algn="ctr">
              <a:lnSpc>
                <a:spcPct val="100000"/>
              </a:lnSpc>
              <a:spcBef>
                <a:spcPts val="0"/>
              </a:spcBef>
              <a:spcAft>
                <a:spcPts val="0"/>
              </a:spcAft>
              <a:buClr>
                <a:schemeClr val="dk2"/>
              </a:buClr>
              <a:buSzPts val="1400"/>
              <a:buNone/>
              <a:defRPr sz="1400">
                <a:solidFill>
                  <a:schemeClr val="dk2"/>
                </a:solidFill>
              </a:defRPr>
            </a:lvl8pPr>
            <a:lvl9pPr lvl="8" rtl="0"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1424" name="Shape 1424"/>
        <p:cNvGrpSpPr/>
        <p:nvPr/>
      </p:nvGrpSpPr>
      <p:grpSpPr>
        <a:xfrm>
          <a:off x="0" y="0"/>
          <a:ext cx="0" cy="0"/>
          <a:chOff x="0" y="0"/>
          <a:chExt cx="0" cy="0"/>
        </a:xfrm>
      </p:grpSpPr>
      <p:grpSp>
        <p:nvGrpSpPr>
          <p:cNvPr id="1425" name="Google Shape;1425;g2756e94964a_0_2540"/>
          <p:cNvGrpSpPr/>
          <p:nvPr/>
        </p:nvGrpSpPr>
        <p:grpSpPr>
          <a:xfrm>
            <a:off x="-1700" y="329"/>
            <a:ext cx="9147400" cy="5142843"/>
            <a:chOff x="238125" y="854700"/>
            <a:chExt cx="7142500" cy="4015650"/>
          </a:xfrm>
        </p:grpSpPr>
        <p:sp>
          <p:nvSpPr>
            <p:cNvPr id="1426" name="Google Shape;1426;g2756e94964a_0_25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g2756e94964a_0_25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g2756e94964a_0_25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g2756e94964a_0_25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g2756e94964a_0_25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g2756e94964a_0_25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g2756e94964a_0_25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g2756e94964a_0_25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g2756e94964a_0_25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g2756e94964a_0_25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g2756e94964a_0_25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g2756e94964a_0_25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g2756e94964a_0_25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g2756e94964a_0_25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g2756e94964a_0_25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g2756e94964a_0_25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g2756e94964a_0_25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g2756e94964a_0_25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g2756e94964a_0_25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g2756e94964a_0_25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g2756e94964a_0_25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g2756e94964a_0_25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8" name="Google Shape;1448;g2756e94964a_0_2540"/>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135" name="Shape 135"/>
        <p:cNvGrpSpPr/>
        <p:nvPr/>
      </p:nvGrpSpPr>
      <p:grpSpPr>
        <a:xfrm>
          <a:off x="0" y="0"/>
          <a:ext cx="0" cy="0"/>
          <a:chOff x="0" y="0"/>
          <a:chExt cx="0" cy="0"/>
        </a:xfrm>
      </p:grpSpPr>
      <p:grpSp>
        <p:nvGrpSpPr>
          <p:cNvPr id="136" name="Google Shape;136;p90"/>
          <p:cNvGrpSpPr/>
          <p:nvPr/>
        </p:nvGrpSpPr>
        <p:grpSpPr>
          <a:xfrm>
            <a:off x="-1700" y="329"/>
            <a:ext cx="9147400" cy="5142843"/>
            <a:chOff x="238125" y="854700"/>
            <a:chExt cx="7142500" cy="4015650"/>
          </a:xfrm>
        </p:grpSpPr>
        <p:sp>
          <p:nvSpPr>
            <p:cNvPr id="137" name="Google Shape;137;p9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9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9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9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9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9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 name="Google Shape;159;p90"/>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0" name="Google Shape;160;p90"/>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1" name="Google Shape;161;p90"/>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2" name="Google Shape;162;p90"/>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3" name="Google Shape;163;p90"/>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4" name="Google Shape;164;p90"/>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65" name="Google Shape;165;p90"/>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66" name="Google Shape;166;p90"/>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7" name="Google Shape;167;p90"/>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8" name="Google Shape;168;p90"/>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69" name="Google Shape;169;p90"/>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70" name="Google Shape;170;p90"/>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71" name="Google Shape;171;p90"/>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72" name="Google Shape;172;p90"/>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73" name="Google Shape;173;p90"/>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174" name="Google Shape;174;p90"/>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175" name="Google Shape;175;p90"/>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76" name="Google Shape;176;p90"/>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177" name="Google Shape;177;p90"/>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49" name="Shape 1449"/>
        <p:cNvGrpSpPr/>
        <p:nvPr/>
      </p:nvGrpSpPr>
      <p:grpSpPr>
        <a:xfrm>
          <a:off x="0" y="0"/>
          <a:ext cx="0" cy="0"/>
          <a:chOff x="0" y="0"/>
          <a:chExt cx="0" cy="0"/>
        </a:xfrm>
      </p:grpSpPr>
      <p:grpSp>
        <p:nvGrpSpPr>
          <p:cNvPr id="1450" name="Google Shape;1450;g2756e94964a_0_2565"/>
          <p:cNvGrpSpPr/>
          <p:nvPr/>
        </p:nvGrpSpPr>
        <p:grpSpPr>
          <a:xfrm>
            <a:off x="-1700" y="329"/>
            <a:ext cx="9147400" cy="5142843"/>
            <a:chOff x="238125" y="854700"/>
            <a:chExt cx="7142500" cy="4015650"/>
          </a:xfrm>
        </p:grpSpPr>
        <p:sp>
          <p:nvSpPr>
            <p:cNvPr id="1451" name="Google Shape;1451;g2756e94964a_0_256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g2756e94964a_0_256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g2756e94964a_0_256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g2756e94964a_0_256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g2756e94964a_0_256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g2756e94964a_0_256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g2756e94964a_0_256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g2756e94964a_0_256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g2756e94964a_0_256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g2756e94964a_0_256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g2756e94964a_0_256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g2756e94964a_0_256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g2756e94964a_0_256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g2756e94964a_0_256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g2756e94964a_0_256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g2756e94964a_0_256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g2756e94964a_0_256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g2756e94964a_0_256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g2756e94964a_0_256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70" name="Google Shape;1470;g2756e94964a_0_2565"/>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471" name="Google Shape;1471;g2756e94964a_0_2565"/>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6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472" name="Google Shape;1472;g2756e94964a_0_2565"/>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ctr">
              <a:lnSpc>
                <a:spcPct val="115000"/>
              </a:lnSpc>
              <a:spcBef>
                <a:spcPts val="1600"/>
              </a:spcBef>
              <a:spcAft>
                <a:spcPts val="0"/>
              </a:spcAft>
              <a:buSzPts val="1600"/>
              <a:buChar char="○"/>
              <a:defRPr/>
            </a:lvl2pPr>
            <a:lvl3pPr indent="-330200" lvl="2" marL="1371600" rtl="0" algn="ctr">
              <a:lnSpc>
                <a:spcPct val="115000"/>
              </a:lnSpc>
              <a:spcBef>
                <a:spcPts val="1600"/>
              </a:spcBef>
              <a:spcAft>
                <a:spcPts val="0"/>
              </a:spcAft>
              <a:buSzPts val="1600"/>
              <a:buChar char="■"/>
              <a:defRPr/>
            </a:lvl3pPr>
            <a:lvl4pPr indent="-330200" lvl="3" marL="1828800" rtl="0" algn="ctr">
              <a:lnSpc>
                <a:spcPct val="115000"/>
              </a:lnSpc>
              <a:spcBef>
                <a:spcPts val="1600"/>
              </a:spcBef>
              <a:spcAft>
                <a:spcPts val="0"/>
              </a:spcAft>
              <a:buSzPts val="1600"/>
              <a:buChar char="●"/>
              <a:defRPr/>
            </a:lvl4pPr>
            <a:lvl5pPr indent="-330200" lvl="4" marL="2286000" rtl="0" algn="ctr">
              <a:lnSpc>
                <a:spcPct val="115000"/>
              </a:lnSpc>
              <a:spcBef>
                <a:spcPts val="1600"/>
              </a:spcBef>
              <a:spcAft>
                <a:spcPts val="0"/>
              </a:spcAft>
              <a:buSzPts val="1600"/>
              <a:buChar char="○"/>
              <a:defRPr/>
            </a:lvl5pPr>
            <a:lvl6pPr indent="-330200" lvl="5" marL="2743200" rtl="0" algn="ctr">
              <a:lnSpc>
                <a:spcPct val="115000"/>
              </a:lnSpc>
              <a:spcBef>
                <a:spcPts val="1600"/>
              </a:spcBef>
              <a:spcAft>
                <a:spcPts val="0"/>
              </a:spcAft>
              <a:buSzPts val="1600"/>
              <a:buChar char="■"/>
              <a:defRPr/>
            </a:lvl6pPr>
            <a:lvl7pPr indent="-330200" lvl="6" marL="3200400" rtl="0" algn="ctr">
              <a:lnSpc>
                <a:spcPct val="115000"/>
              </a:lnSpc>
              <a:spcBef>
                <a:spcPts val="1600"/>
              </a:spcBef>
              <a:spcAft>
                <a:spcPts val="0"/>
              </a:spcAft>
              <a:buSzPts val="1600"/>
              <a:buChar char="●"/>
              <a:defRPr/>
            </a:lvl7pPr>
            <a:lvl8pPr indent="-330200" lvl="7" marL="3657600" rtl="0" algn="ctr">
              <a:lnSpc>
                <a:spcPct val="115000"/>
              </a:lnSpc>
              <a:spcBef>
                <a:spcPts val="1600"/>
              </a:spcBef>
              <a:spcAft>
                <a:spcPts val="0"/>
              </a:spcAft>
              <a:buSzPts val="1600"/>
              <a:buChar char="○"/>
              <a:defRPr/>
            </a:lvl8pPr>
            <a:lvl9pPr indent="-330200" lvl="8" marL="4114800" rtl="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1473" name="Shape 1473"/>
        <p:cNvGrpSpPr/>
        <p:nvPr/>
      </p:nvGrpSpPr>
      <p:grpSpPr>
        <a:xfrm>
          <a:off x="0" y="0"/>
          <a:ext cx="0" cy="0"/>
          <a:chOff x="0" y="0"/>
          <a:chExt cx="0" cy="0"/>
        </a:xfrm>
      </p:grpSpPr>
      <p:grpSp>
        <p:nvGrpSpPr>
          <p:cNvPr id="1474" name="Google Shape;1474;g2756e94964a_0_2589"/>
          <p:cNvGrpSpPr/>
          <p:nvPr/>
        </p:nvGrpSpPr>
        <p:grpSpPr>
          <a:xfrm flipH="1">
            <a:off x="-1700" y="329"/>
            <a:ext cx="9147400" cy="5142843"/>
            <a:chOff x="238125" y="854700"/>
            <a:chExt cx="7142500" cy="4015650"/>
          </a:xfrm>
        </p:grpSpPr>
        <p:sp>
          <p:nvSpPr>
            <p:cNvPr id="1475" name="Google Shape;1475;g2756e94964a_0_258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g2756e94964a_0_258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g2756e94964a_0_258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g2756e94964a_0_258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g2756e94964a_0_258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g2756e94964a_0_258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g2756e94964a_0_258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g2756e94964a_0_258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g2756e94964a_0_258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g2756e94964a_0_258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g2756e94964a_0_258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g2756e94964a_0_258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g2756e94964a_0_258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g2756e94964a_0_258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g2756e94964a_0_258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g2756e94964a_0_258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g2756e94964a_0_258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g2756e94964a_0_258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g2756e94964a_0_258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4" name="Google Shape;1494;g2756e94964a_0_2589"/>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6000"/>
            </a:lvl1pPr>
            <a:lvl2pPr lvl="1" rtl="0" algn="l">
              <a:lnSpc>
                <a:spcPct val="100000"/>
              </a:lnSpc>
              <a:spcBef>
                <a:spcPts val="0"/>
              </a:spcBef>
              <a:spcAft>
                <a:spcPts val="0"/>
              </a:spcAft>
              <a:buSzPts val="12000"/>
              <a:buNone/>
              <a:defRPr sz="12000"/>
            </a:lvl2pPr>
            <a:lvl3pPr lvl="2" rtl="0" algn="l">
              <a:lnSpc>
                <a:spcPct val="100000"/>
              </a:lnSpc>
              <a:spcBef>
                <a:spcPts val="0"/>
              </a:spcBef>
              <a:spcAft>
                <a:spcPts val="0"/>
              </a:spcAft>
              <a:buSzPts val="12000"/>
              <a:buNone/>
              <a:defRPr sz="12000"/>
            </a:lvl3pPr>
            <a:lvl4pPr lvl="3" rtl="0" algn="l">
              <a:lnSpc>
                <a:spcPct val="100000"/>
              </a:lnSpc>
              <a:spcBef>
                <a:spcPts val="0"/>
              </a:spcBef>
              <a:spcAft>
                <a:spcPts val="0"/>
              </a:spcAft>
              <a:buSzPts val="12000"/>
              <a:buNone/>
              <a:defRPr sz="12000"/>
            </a:lvl4pPr>
            <a:lvl5pPr lvl="4" rtl="0" algn="l">
              <a:lnSpc>
                <a:spcPct val="100000"/>
              </a:lnSpc>
              <a:spcBef>
                <a:spcPts val="0"/>
              </a:spcBef>
              <a:spcAft>
                <a:spcPts val="0"/>
              </a:spcAft>
              <a:buSzPts val="12000"/>
              <a:buNone/>
              <a:defRPr sz="12000"/>
            </a:lvl5pPr>
            <a:lvl6pPr lvl="5" rtl="0" algn="l">
              <a:lnSpc>
                <a:spcPct val="100000"/>
              </a:lnSpc>
              <a:spcBef>
                <a:spcPts val="0"/>
              </a:spcBef>
              <a:spcAft>
                <a:spcPts val="0"/>
              </a:spcAft>
              <a:buSzPts val="12000"/>
              <a:buNone/>
              <a:defRPr sz="12000"/>
            </a:lvl6pPr>
            <a:lvl7pPr lvl="6" rtl="0" algn="l">
              <a:lnSpc>
                <a:spcPct val="100000"/>
              </a:lnSpc>
              <a:spcBef>
                <a:spcPts val="0"/>
              </a:spcBef>
              <a:spcAft>
                <a:spcPts val="0"/>
              </a:spcAft>
              <a:buSzPts val="12000"/>
              <a:buNone/>
              <a:defRPr sz="12000"/>
            </a:lvl7pPr>
            <a:lvl8pPr lvl="7" rtl="0" algn="l">
              <a:lnSpc>
                <a:spcPct val="100000"/>
              </a:lnSpc>
              <a:spcBef>
                <a:spcPts val="0"/>
              </a:spcBef>
              <a:spcAft>
                <a:spcPts val="0"/>
              </a:spcAft>
              <a:buSzPts val="12000"/>
              <a:buNone/>
              <a:defRPr sz="12000"/>
            </a:lvl8pPr>
            <a:lvl9pPr lvl="8" rtl="0" algn="l">
              <a:lnSpc>
                <a:spcPct val="100000"/>
              </a:lnSpc>
              <a:spcBef>
                <a:spcPts val="0"/>
              </a:spcBef>
              <a:spcAft>
                <a:spcPts val="0"/>
              </a:spcAft>
              <a:buSzPts val="12000"/>
              <a:buNone/>
              <a:defRPr sz="12000"/>
            </a:lvl9pPr>
          </a:lstStyle>
          <a:p/>
        </p:txBody>
      </p:sp>
      <p:sp>
        <p:nvSpPr>
          <p:cNvPr id="1495" name="Google Shape;1495;g2756e94964a_0_2589"/>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l">
              <a:lnSpc>
                <a:spcPct val="115000"/>
              </a:lnSpc>
              <a:spcBef>
                <a:spcPts val="1600"/>
              </a:spcBef>
              <a:spcAft>
                <a:spcPts val="0"/>
              </a:spcAft>
              <a:buSzPts val="1600"/>
              <a:buChar char="○"/>
              <a:defRPr/>
            </a:lvl2pPr>
            <a:lvl3pPr indent="-330200" lvl="2" marL="1371600" rtl="0" algn="l">
              <a:lnSpc>
                <a:spcPct val="115000"/>
              </a:lnSpc>
              <a:spcBef>
                <a:spcPts val="1600"/>
              </a:spcBef>
              <a:spcAft>
                <a:spcPts val="0"/>
              </a:spcAft>
              <a:buSzPts val="1600"/>
              <a:buChar char="■"/>
              <a:defRPr/>
            </a:lvl3pPr>
            <a:lvl4pPr indent="-330200" lvl="3" marL="1828800" rtl="0" algn="l">
              <a:lnSpc>
                <a:spcPct val="115000"/>
              </a:lnSpc>
              <a:spcBef>
                <a:spcPts val="1600"/>
              </a:spcBef>
              <a:spcAft>
                <a:spcPts val="0"/>
              </a:spcAft>
              <a:buSzPts val="1600"/>
              <a:buChar char="●"/>
              <a:defRPr/>
            </a:lvl4pPr>
            <a:lvl5pPr indent="-330200" lvl="4" marL="2286000" rtl="0" algn="l">
              <a:lnSpc>
                <a:spcPct val="115000"/>
              </a:lnSpc>
              <a:spcBef>
                <a:spcPts val="1600"/>
              </a:spcBef>
              <a:spcAft>
                <a:spcPts val="0"/>
              </a:spcAft>
              <a:buSzPts val="1600"/>
              <a:buChar char="○"/>
              <a:defRPr/>
            </a:lvl5pPr>
            <a:lvl6pPr indent="-330200" lvl="5" marL="2743200" rtl="0" algn="l">
              <a:lnSpc>
                <a:spcPct val="115000"/>
              </a:lnSpc>
              <a:spcBef>
                <a:spcPts val="1600"/>
              </a:spcBef>
              <a:spcAft>
                <a:spcPts val="0"/>
              </a:spcAft>
              <a:buSzPts val="1600"/>
              <a:buChar char="■"/>
              <a:defRPr/>
            </a:lvl6pPr>
            <a:lvl7pPr indent="-330200" lvl="6" marL="3200400" rtl="0" algn="l">
              <a:lnSpc>
                <a:spcPct val="115000"/>
              </a:lnSpc>
              <a:spcBef>
                <a:spcPts val="1600"/>
              </a:spcBef>
              <a:spcAft>
                <a:spcPts val="0"/>
              </a:spcAft>
              <a:buSzPts val="1600"/>
              <a:buChar char="●"/>
              <a:defRPr/>
            </a:lvl7pPr>
            <a:lvl8pPr indent="-330200" lvl="7" marL="3657600" rtl="0" algn="l">
              <a:lnSpc>
                <a:spcPct val="115000"/>
              </a:lnSpc>
              <a:spcBef>
                <a:spcPts val="1600"/>
              </a:spcBef>
              <a:spcAft>
                <a:spcPts val="0"/>
              </a:spcAft>
              <a:buSzPts val="1600"/>
              <a:buChar char="○"/>
              <a:defRPr/>
            </a:lvl8pPr>
            <a:lvl9pPr indent="-330200" lvl="8" marL="4114800" rtl="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1496" name="Shape 1496"/>
        <p:cNvGrpSpPr/>
        <p:nvPr/>
      </p:nvGrpSpPr>
      <p:grpSpPr>
        <a:xfrm>
          <a:off x="0" y="0"/>
          <a:ext cx="0" cy="0"/>
          <a:chOff x="0" y="0"/>
          <a:chExt cx="0" cy="0"/>
        </a:xfrm>
      </p:grpSpPr>
      <p:grpSp>
        <p:nvGrpSpPr>
          <p:cNvPr id="1497" name="Google Shape;1497;g2756e94964a_0_2612"/>
          <p:cNvGrpSpPr/>
          <p:nvPr/>
        </p:nvGrpSpPr>
        <p:grpSpPr>
          <a:xfrm>
            <a:off x="-1700" y="329"/>
            <a:ext cx="9147400" cy="5142843"/>
            <a:chOff x="238125" y="854700"/>
            <a:chExt cx="7142500" cy="4015650"/>
          </a:xfrm>
        </p:grpSpPr>
        <p:sp>
          <p:nvSpPr>
            <p:cNvPr id="1498" name="Google Shape;1498;g2756e94964a_0_261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g2756e94964a_0_26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g2756e94964a_0_26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g2756e94964a_0_26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g2756e94964a_0_26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g2756e94964a_0_26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g2756e94964a_0_26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g2756e94964a_0_26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g2756e94964a_0_26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g2756e94964a_0_26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g2756e94964a_0_26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g2756e94964a_0_26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g2756e94964a_0_26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g2756e94964a_0_261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g2756e94964a_0_26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g2756e94964a_0_26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g2756e94964a_0_26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g2756e94964a_0_261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g2756e94964a_0_261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7" name="Google Shape;1517;g2756e94964a_0_2612"/>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12000"/>
              <a:buNone/>
              <a:defRPr sz="6000"/>
            </a:lvl1pPr>
            <a:lvl2pPr lvl="1" rtl="0" algn="r">
              <a:lnSpc>
                <a:spcPct val="100000"/>
              </a:lnSpc>
              <a:spcBef>
                <a:spcPts val="0"/>
              </a:spcBef>
              <a:spcAft>
                <a:spcPts val="0"/>
              </a:spcAft>
              <a:buSzPts val="12000"/>
              <a:buNone/>
              <a:defRPr sz="12000"/>
            </a:lvl2pPr>
            <a:lvl3pPr lvl="2" rtl="0" algn="r">
              <a:lnSpc>
                <a:spcPct val="100000"/>
              </a:lnSpc>
              <a:spcBef>
                <a:spcPts val="0"/>
              </a:spcBef>
              <a:spcAft>
                <a:spcPts val="0"/>
              </a:spcAft>
              <a:buSzPts val="12000"/>
              <a:buNone/>
              <a:defRPr sz="12000"/>
            </a:lvl3pPr>
            <a:lvl4pPr lvl="3" rtl="0" algn="r">
              <a:lnSpc>
                <a:spcPct val="100000"/>
              </a:lnSpc>
              <a:spcBef>
                <a:spcPts val="0"/>
              </a:spcBef>
              <a:spcAft>
                <a:spcPts val="0"/>
              </a:spcAft>
              <a:buSzPts val="12000"/>
              <a:buNone/>
              <a:defRPr sz="12000"/>
            </a:lvl4pPr>
            <a:lvl5pPr lvl="4" rtl="0" algn="r">
              <a:lnSpc>
                <a:spcPct val="100000"/>
              </a:lnSpc>
              <a:spcBef>
                <a:spcPts val="0"/>
              </a:spcBef>
              <a:spcAft>
                <a:spcPts val="0"/>
              </a:spcAft>
              <a:buSzPts val="12000"/>
              <a:buNone/>
              <a:defRPr sz="12000"/>
            </a:lvl5pPr>
            <a:lvl6pPr lvl="5" rtl="0" algn="r">
              <a:lnSpc>
                <a:spcPct val="100000"/>
              </a:lnSpc>
              <a:spcBef>
                <a:spcPts val="0"/>
              </a:spcBef>
              <a:spcAft>
                <a:spcPts val="0"/>
              </a:spcAft>
              <a:buSzPts val="12000"/>
              <a:buNone/>
              <a:defRPr sz="12000"/>
            </a:lvl6pPr>
            <a:lvl7pPr lvl="6" rtl="0" algn="r">
              <a:lnSpc>
                <a:spcPct val="100000"/>
              </a:lnSpc>
              <a:spcBef>
                <a:spcPts val="0"/>
              </a:spcBef>
              <a:spcAft>
                <a:spcPts val="0"/>
              </a:spcAft>
              <a:buSzPts val="12000"/>
              <a:buNone/>
              <a:defRPr sz="12000"/>
            </a:lvl7pPr>
            <a:lvl8pPr lvl="7" rtl="0" algn="r">
              <a:lnSpc>
                <a:spcPct val="100000"/>
              </a:lnSpc>
              <a:spcBef>
                <a:spcPts val="0"/>
              </a:spcBef>
              <a:spcAft>
                <a:spcPts val="0"/>
              </a:spcAft>
              <a:buSzPts val="12000"/>
              <a:buNone/>
              <a:defRPr sz="12000"/>
            </a:lvl8pPr>
            <a:lvl9pPr lvl="8" rtl="0" algn="r">
              <a:lnSpc>
                <a:spcPct val="100000"/>
              </a:lnSpc>
              <a:spcBef>
                <a:spcPts val="0"/>
              </a:spcBef>
              <a:spcAft>
                <a:spcPts val="0"/>
              </a:spcAft>
              <a:buSzPts val="12000"/>
              <a:buNone/>
              <a:defRPr sz="12000"/>
            </a:lvl9pPr>
          </a:lstStyle>
          <a:p/>
        </p:txBody>
      </p:sp>
      <p:sp>
        <p:nvSpPr>
          <p:cNvPr id="1518" name="Google Shape;1518;g2756e94964a_0_2612"/>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rtl="0" algn="ctr">
              <a:lnSpc>
                <a:spcPct val="115000"/>
              </a:lnSpc>
              <a:spcBef>
                <a:spcPts val="0"/>
              </a:spcBef>
              <a:spcAft>
                <a:spcPts val="0"/>
              </a:spcAft>
              <a:buSzPts val="1600"/>
              <a:buChar char="●"/>
              <a:defRPr/>
            </a:lvl1pPr>
            <a:lvl2pPr indent="-330200" lvl="1" marL="914400" rtl="0" algn="r">
              <a:lnSpc>
                <a:spcPct val="115000"/>
              </a:lnSpc>
              <a:spcBef>
                <a:spcPts val="1600"/>
              </a:spcBef>
              <a:spcAft>
                <a:spcPts val="0"/>
              </a:spcAft>
              <a:buSzPts val="1600"/>
              <a:buChar char="○"/>
              <a:defRPr/>
            </a:lvl2pPr>
            <a:lvl3pPr indent="-330200" lvl="2" marL="1371600" rtl="0" algn="r">
              <a:lnSpc>
                <a:spcPct val="115000"/>
              </a:lnSpc>
              <a:spcBef>
                <a:spcPts val="1600"/>
              </a:spcBef>
              <a:spcAft>
                <a:spcPts val="0"/>
              </a:spcAft>
              <a:buSzPts val="1600"/>
              <a:buChar char="■"/>
              <a:defRPr/>
            </a:lvl3pPr>
            <a:lvl4pPr indent="-330200" lvl="3" marL="1828800" rtl="0" algn="r">
              <a:lnSpc>
                <a:spcPct val="115000"/>
              </a:lnSpc>
              <a:spcBef>
                <a:spcPts val="1600"/>
              </a:spcBef>
              <a:spcAft>
                <a:spcPts val="0"/>
              </a:spcAft>
              <a:buSzPts val="1600"/>
              <a:buChar char="●"/>
              <a:defRPr/>
            </a:lvl4pPr>
            <a:lvl5pPr indent="-330200" lvl="4" marL="2286000" rtl="0" algn="r">
              <a:lnSpc>
                <a:spcPct val="115000"/>
              </a:lnSpc>
              <a:spcBef>
                <a:spcPts val="1600"/>
              </a:spcBef>
              <a:spcAft>
                <a:spcPts val="0"/>
              </a:spcAft>
              <a:buSzPts val="1600"/>
              <a:buChar char="○"/>
              <a:defRPr/>
            </a:lvl5pPr>
            <a:lvl6pPr indent="-330200" lvl="5" marL="2743200" rtl="0" algn="r">
              <a:lnSpc>
                <a:spcPct val="115000"/>
              </a:lnSpc>
              <a:spcBef>
                <a:spcPts val="1600"/>
              </a:spcBef>
              <a:spcAft>
                <a:spcPts val="0"/>
              </a:spcAft>
              <a:buSzPts val="1600"/>
              <a:buChar char="■"/>
              <a:defRPr/>
            </a:lvl6pPr>
            <a:lvl7pPr indent="-330200" lvl="6" marL="3200400" rtl="0" algn="r">
              <a:lnSpc>
                <a:spcPct val="115000"/>
              </a:lnSpc>
              <a:spcBef>
                <a:spcPts val="1600"/>
              </a:spcBef>
              <a:spcAft>
                <a:spcPts val="0"/>
              </a:spcAft>
              <a:buSzPts val="1600"/>
              <a:buChar char="●"/>
              <a:defRPr/>
            </a:lvl7pPr>
            <a:lvl8pPr indent="-330200" lvl="7" marL="3657600" rtl="0" algn="r">
              <a:lnSpc>
                <a:spcPct val="115000"/>
              </a:lnSpc>
              <a:spcBef>
                <a:spcPts val="1600"/>
              </a:spcBef>
              <a:spcAft>
                <a:spcPts val="0"/>
              </a:spcAft>
              <a:buSzPts val="1600"/>
              <a:buChar char="○"/>
              <a:defRPr/>
            </a:lvl8pPr>
            <a:lvl9pPr indent="-330200" lvl="8" marL="4114800" rtl="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1519" name="Shape 1519"/>
        <p:cNvGrpSpPr/>
        <p:nvPr/>
      </p:nvGrpSpPr>
      <p:grpSpPr>
        <a:xfrm>
          <a:off x="0" y="0"/>
          <a:ext cx="0" cy="0"/>
          <a:chOff x="0" y="0"/>
          <a:chExt cx="0" cy="0"/>
        </a:xfrm>
      </p:grpSpPr>
      <p:grpSp>
        <p:nvGrpSpPr>
          <p:cNvPr id="1520" name="Google Shape;1520;g2756e94964a_0_2635"/>
          <p:cNvGrpSpPr/>
          <p:nvPr/>
        </p:nvGrpSpPr>
        <p:grpSpPr>
          <a:xfrm>
            <a:off x="-174525" y="-22399"/>
            <a:ext cx="9487164" cy="5193049"/>
            <a:chOff x="-174525" y="-22399"/>
            <a:chExt cx="9487164" cy="5193049"/>
          </a:xfrm>
        </p:grpSpPr>
        <p:sp>
          <p:nvSpPr>
            <p:cNvPr id="1521" name="Google Shape;1521;g2756e94964a_0_263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22" name="Google Shape;1522;g2756e94964a_0_263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523" name="Google Shape;1523;g2756e94964a_0_2635"/>
            <p:cNvGrpSpPr/>
            <p:nvPr/>
          </p:nvGrpSpPr>
          <p:grpSpPr>
            <a:xfrm>
              <a:off x="263005" y="845117"/>
              <a:ext cx="3790149" cy="3960313"/>
              <a:chOff x="263005" y="845117"/>
              <a:chExt cx="3790149" cy="3960313"/>
            </a:xfrm>
          </p:grpSpPr>
          <p:sp>
            <p:nvSpPr>
              <p:cNvPr id="1524" name="Google Shape;1524;g2756e94964a_0_263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g2756e94964a_0_263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g2756e94964a_0_263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g2756e94964a_0_263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g2756e94964a_0_263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g2756e94964a_0_263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g2756e94964a_0_263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g2756e94964a_0_263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g2756e94964a_0_263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g2756e94964a_0_263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g2756e94964a_0_263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g2756e94964a_0_263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g2756e94964a_0_263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g2756e94964a_0_263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g2756e94964a_0_263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9" name="Google Shape;1539;g2756e94964a_0_2635"/>
            <p:cNvGrpSpPr/>
            <p:nvPr/>
          </p:nvGrpSpPr>
          <p:grpSpPr>
            <a:xfrm>
              <a:off x="5055305" y="845117"/>
              <a:ext cx="3790149" cy="3960313"/>
              <a:chOff x="263005" y="845117"/>
              <a:chExt cx="3790149" cy="3960313"/>
            </a:xfrm>
          </p:grpSpPr>
          <p:sp>
            <p:nvSpPr>
              <p:cNvPr id="1540" name="Google Shape;1540;g2756e94964a_0_263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g2756e94964a_0_263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g2756e94964a_0_263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g2756e94964a_0_263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g2756e94964a_0_263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g2756e94964a_0_263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g2756e94964a_0_263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g2756e94964a_0_263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g2756e94964a_0_263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g2756e94964a_0_263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g2756e94964a_0_263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g2756e94964a_0_263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g2756e94964a_0_263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g2756e94964a_0_263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g2756e94964a_0_263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55" name="Google Shape;1555;g2756e94964a_0_263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556" name="Google Shape;1556;g2756e94964a_0_263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57" name="Google Shape;1557;g2756e94964a_0_263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58" name="Google Shape;1558;g2756e94964a_0_263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59" name="Google Shape;1559;g2756e94964a_0_263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560" name="Google Shape;1560;g2756e94964a_0_263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561" name="Google Shape;1561;g2756e94964a_0_2635"/>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62" name="Google Shape;1562;g2756e94964a_0_2635"/>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63" name="Google Shape;1563;g2756e94964a_0_2635"/>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64" name="Google Shape;1564;g2756e94964a_0_2635"/>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565" name="Google Shape;1565;g2756e94964a_0_2635"/>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566" name="Google Shape;1566;g2756e94964a_0_2635"/>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1567" name="Shape 1567"/>
        <p:cNvGrpSpPr/>
        <p:nvPr/>
      </p:nvGrpSpPr>
      <p:grpSpPr>
        <a:xfrm>
          <a:off x="0" y="0"/>
          <a:ext cx="0" cy="0"/>
          <a:chOff x="0" y="0"/>
          <a:chExt cx="0" cy="0"/>
        </a:xfrm>
      </p:grpSpPr>
      <p:grpSp>
        <p:nvGrpSpPr>
          <p:cNvPr id="1568" name="Google Shape;1568;g2756e94964a_0_2683"/>
          <p:cNvGrpSpPr/>
          <p:nvPr/>
        </p:nvGrpSpPr>
        <p:grpSpPr>
          <a:xfrm flipH="1">
            <a:off x="-1700" y="329"/>
            <a:ext cx="9147400" cy="5142843"/>
            <a:chOff x="238125" y="854700"/>
            <a:chExt cx="7142500" cy="4015650"/>
          </a:xfrm>
        </p:grpSpPr>
        <p:sp>
          <p:nvSpPr>
            <p:cNvPr id="1569" name="Google Shape;1569;g2756e94964a_0_268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g2756e94964a_0_268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g2756e94964a_0_268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g2756e94964a_0_268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g2756e94964a_0_268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g2756e94964a_0_268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g2756e94964a_0_268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g2756e94964a_0_268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g2756e94964a_0_268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g2756e94964a_0_268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g2756e94964a_0_268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g2756e94964a_0_268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g2756e94964a_0_268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g2756e94964a_0_268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g2756e94964a_0_268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g2756e94964a_0_268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g2756e94964a_0_268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g2756e94964a_0_268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g2756e94964a_0_268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8" name="Google Shape;1588;g2756e94964a_0_2683"/>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89" name="Google Shape;1589;g2756e94964a_0_2683"/>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590" name="Google Shape;1590;g2756e94964a_0_2683"/>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91" name="Google Shape;1591;g2756e94964a_0_2683"/>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592" name="Google Shape;1592;g2756e94964a_0_2683"/>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93" name="Google Shape;1593;g2756e94964a_0_2683"/>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594" name="Google Shape;1594;g2756e94964a_0_2683"/>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2000"/>
              <a:buNone/>
              <a:defRPr sz="46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p:txBody>
      </p:sp>
      <p:sp>
        <p:nvSpPr>
          <p:cNvPr id="1595" name="Google Shape;1595;g2756e94964a_0_2683"/>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1596" name="Shape 1596"/>
        <p:cNvGrpSpPr/>
        <p:nvPr/>
      </p:nvGrpSpPr>
      <p:grpSpPr>
        <a:xfrm>
          <a:off x="0" y="0"/>
          <a:ext cx="0" cy="0"/>
          <a:chOff x="0" y="0"/>
          <a:chExt cx="0" cy="0"/>
        </a:xfrm>
      </p:grpSpPr>
      <p:grpSp>
        <p:nvGrpSpPr>
          <p:cNvPr id="1597" name="Google Shape;1597;g2756e94964a_0_2712"/>
          <p:cNvGrpSpPr/>
          <p:nvPr/>
        </p:nvGrpSpPr>
        <p:grpSpPr>
          <a:xfrm>
            <a:off x="-174525" y="-22399"/>
            <a:ext cx="9487164" cy="5193049"/>
            <a:chOff x="-174525" y="-22399"/>
            <a:chExt cx="9487164" cy="5193049"/>
          </a:xfrm>
        </p:grpSpPr>
        <p:sp>
          <p:nvSpPr>
            <p:cNvPr id="1598" name="Google Shape;1598;g2756e94964a_0_271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99" name="Google Shape;1599;g2756e94964a_0_271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600" name="Google Shape;1600;g2756e94964a_0_2712"/>
            <p:cNvGrpSpPr/>
            <p:nvPr/>
          </p:nvGrpSpPr>
          <p:grpSpPr>
            <a:xfrm>
              <a:off x="263005" y="845117"/>
              <a:ext cx="3790149" cy="3960313"/>
              <a:chOff x="263005" y="845117"/>
              <a:chExt cx="3790149" cy="3960313"/>
            </a:xfrm>
          </p:grpSpPr>
          <p:sp>
            <p:nvSpPr>
              <p:cNvPr id="1601" name="Google Shape;1601;g2756e94964a_0_271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g2756e94964a_0_271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g2756e94964a_0_271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g2756e94964a_0_271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g2756e94964a_0_271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g2756e94964a_0_271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g2756e94964a_0_271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g2756e94964a_0_271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g2756e94964a_0_271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g2756e94964a_0_271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g2756e94964a_0_271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g2756e94964a_0_271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g2756e94964a_0_271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g2756e94964a_0_271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2756e94964a_0_271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6" name="Google Shape;1616;g2756e94964a_0_2712"/>
            <p:cNvGrpSpPr/>
            <p:nvPr/>
          </p:nvGrpSpPr>
          <p:grpSpPr>
            <a:xfrm>
              <a:off x="5055305" y="845117"/>
              <a:ext cx="3790149" cy="3960313"/>
              <a:chOff x="263005" y="845117"/>
              <a:chExt cx="3790149" cy="3960313"/>
            </a:xfrm>
          </p:grpSpPr>
          <p:sp>
            <p:nvSpPr>
              <p:cNvPr id="1617" name="Google Shape;1617;g2756e94964a_0_271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g2756e94964a_0_271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g2756e94964a_0_271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g2756e94964a_0_271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756e94964a_0_271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g2756e94964a_0_271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g2756e94964a_0_271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g2756e94964a_0_271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g2756e94964a_0_271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g2756e94964a_0_271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g2756e94964a_0_271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g2756e94964a_0_271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g2756e94964a_0_271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g2756e94964a_0_271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g2756e94964a_0_271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32" name="Google Shape;1632;g2756e94964a_0_271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633" name="Google Shape;1633;g2756e94964a_0_271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4" name="Google Shape;1634;g2756e94964a_0_271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5" name="Google Shape;1635;g2756e94964a_0_271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6" name="Google Shape;1636;g2756e94964a_0_271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37" name="Google Shape;1637;g2756e94964a_0_271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638" name="Google Shape;1638;g2756e94964a_0_2712"/>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39" name="Google Shape;1639;g2756e94964a_0_2712"/>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1640" name="Shape 1640"/>
        <p:cNvGrpSpPr/>
        <p:nvPr/>
      </p:nvGrpSpPr>
      <p:grpSpPr>
        <a:xfrm>
          <a:off x="0" y="0"/>
          <a:ext cx="0" cy="0"/>
          <a:chOff x="0" y="0"/>
          <a:chExt cx="0" cy="0"/>
        </a:xfrm>
      </p:grpSpPr>
      <p:grpSp>
        <p:nvGrpSpPr>
          <p:cNvPr id="1641" name="Google Shape;1641;g2756e94964a_0_2756"/>
          <p:cNvGrpSpPr/>
          <p:nvPr/>
        </p:nvGrpSpPr>
        <p:grpSpPr>
          <a:xfrm>
            <a:off x="-174525" y="-22399"/>
            <a:ext cx="9487164" cy="5193049"/>
            <a:chOff x="-174525" y="-22399"/>
            <a:chExt cx="9487164" cy="5193049"/>
          </a:xfrm>
        </p:grpSpPr>
        <p:sp>
          <p:nvSpPr>
            <p:cNvPr id="1642" name="Google Shape;1642;g2756e94964a_0_275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43" name="Google Shape;1643;g2756e94964a_0_275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644" name="Google Shape;1644;g2756e94964a_0_2756"/>
            <p:cNvGrpSpPr/>
            <p:nvPr/>
          </p:nvGrpSpPr>
          <p:grpSpPr>
            <a:xfrm>
              <a:off x="263005" y="845117"/>
              <a:ext cx="3790149" cy="3960313"/>
              <a:chOff x="263005" y="845117"/>
              <a:chExt cx="3790149" cy="3960313"/>
            </a:xfrm>
          </p:grpSpPr>
          <p:sp>
            <p:nvSpPr>
              <p:cNvPr id="1645" name="Google Shape;1645;g2756e94964a_0_275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g2756e94964a_0_275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g2756e94964a_0_275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2756e94964a_0_275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g2756e94964a_0_275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g2756e94964a_0_275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g2756e94964a_0_275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g2756e94964a_0_275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g2756e94964a_0_275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2756e94964a_0_275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g2756e94964a_0_275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g2756e94964a_0_275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g2756e94964a_0_275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g2756e94964a_0_275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g2756e94964a_0_275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0" name="Google Shape;1660;g2756e94964a_0_2756"/>
            <p:cNvGrpSpPr/>
            <p:nvPr/>
          </p:nvGrpSpPr>
          <p:grpSpPr>
            <a:xfrm>
              <a:off x="5055305" y="845117"/>
              <a:ext cx="3790149" cy="3960313"/>
              <a:chOff x="263005" y="845117"/>
              <a:chExt cx="3790149" cy="3960313"/>
            </a:xfrm>
          </p:grpSpPr>
          <p:sp>
            <p:nvSpPr>
              <p:cNvPr id="1661" name="Google Shape;1661;g2756e94964a_0_275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g2756e94964a_0_275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g2756e94964a_0_275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g2756e94964a_0_275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g2756e94964a_0_275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g2756e94964a_0_275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g2756e94964a_0_275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g2756e94964a_0_275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g2756e94964a_0_275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g2756e94964a_0_275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g2756e94964a_0_275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g2756e94964a_0_275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g2756e94964a_0_275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g2756e94964a_0_275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g2756e94964a_0_275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76" name="Google Shape;1676;g2756e94964a_0_275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677" name="Google Shape;1677;g2756e94964a_0_275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78" name="Google Shape;1678;g2756e94964a_0_275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79" name="Google Shape;1679;g2756e94964a_0_275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80" name="Google Shape;1680;g2756e94964a_0_275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681" name="Google Shape;1681;g2756e94964a_0_275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682" name="Google Shape;1682;g2756e94964a_0_2756"/>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683" name="Google Shape;1683;g2756e94964a_0_2756"/>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SzPts val="3000"/>
              <a:buNone/>
              <a:defRPr/>
            </a:lvl1pPr>
            <a:lvl2pPr lvl="1" rtl="0" algn="r">
              <a:lnSpc>
                <a:spcPct val="100000"/>
              </a:lnSpc>
              <a:spcBef>
                <a:spcPts val="0"/>
              </a:spcBef>
              <a:spcAft>
                <a:spcPts val="0"/>
              </a:spcAft>
              <a:buSzPts val="2800"/>
              <a:buNone/>
              <a:defRPr/>
            </a:lvl2pPr>
            <a:lvl3pPr lvl="2" rtl="0" algn="r">
              <a:lnSpc>
                <a:spcPct val="100000"/>
              </a:lnSpc>
              <a:spcBef>
                <a:spcPts val="0"/>
              </a:spcBef>
              <a:spcAft>
                <a:spcPts val="0"/>
              </a:spcAft>
              <a:buSzPts val="2800"/>
              <a:buNone/>
              <a:defRPr/>
            </a:lvl3pPr>
            <a:lvl4pPr lvl="3" rtl="0" algn="r">
              <a:lnSpc>
                <a:spcPct val="100000"/>
              </a:lnSpc>
              <a:spcBef>
                <a:spcPts val="0"/>
              </a:spcBef>
              <a:spcAft>
                <a:spcPts val="0"/>
              </a:spcAft>
              <a:buSzPts val="2800"/>
              <a:buNone/>
              <a:defRPr/>
            </a:lvl4pPr>
            <a:lvl5pPr lvl="4" rtl="0" algn="r">
              <a:lnSpc>
                <a:spcPct val="100000"/>
              </a:lnSpc>
              <a:spcBef>
                <a:spcPts val="0"/>
              </a:spcBef>
              <a:spcAft>
                <a:spcPts val="0"/>
              </a:spcAft>
              <a:buSzPts val="2800"/>
              <a:buNone/>
              <a:defRPr/>
            </a:lvl5pPr>
            <a:lvl6pPr lvl="5" rtl="0" algn="r">
              <a:lnSpc>
                <a:spcPct val="100000"/>
              </a:lnSpc>
              <a:spcBef>
                <a:spcPts val="0"/>
              </a:spcBef>
              <a:spcAft>
                <a:spcPts val="0"/>
              </a:spcAft>
              <a:buSzPts val="2800"/>
              <a:buNone/>
              <a:defRPr/>
            </a:lvl6pPr>
            <a:lvl7pPr lvl="6" rtl="0" algn="r">
              <a:lnSpc>
                <a:spcPct val="100000"/>
              </a:lnSpc>
              <a:spcBef>
                <a:spcPts val="0"/>
              </a:spcBef>
              <a:spcAft>
                <a:spcPts val="0"/>
              </a:spcAft>
              <a:buSzPts val="2800"/>
              <a:buNone/>
              <a:defRPr/>
            </a:lvl7pPr>
            <a:lvl8pPr lvl="7" rtl="0" algn="r">
              <a:lnSpc>
                <a:spcPct val="100000"/>
              </a:lnSpc>
              <a:spcBef>
                <a:spcPts val="0"/>
              </a:spcBef>
              <a:spcAft>
                <a:spcPts val="0"/>
              </a:spcAft>
              <a:buSzPts val="2800"/>
              <a:buNone/>
              <a:defRPr/>
            </a:lvl8pPr>
            <a:lvl9pPr lvl="8" rtl="0" algn="r">
              <a:lnSpc>
                <a:spcPct val="100000"/>
              </a:lnSpc>
              <a:spcBef>
                <a:spcPts val="0"/>
              </a:spcBef>
              <a:spcAft>
                <a:spcPts val="0"/>
              </a:spcAft>
              <a:buSzPts val="28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1684" name="Shape 1684"/>
        <p:cNvGrpSpPr/>
        <p:nvPr/>
      </p:nvGrpSpPr>
      <p:grpSpPr>
        <a:xfrm>
          <a:off x="0" y="0"/>
          <a:ext cx="0" cy="0"/>
          <a:chOff x="0" y="0"/>
          <a:chExt cx="0" cy="0"/>
        </a:xfrm>
      </p:grpSpPr>
      <p:grpSp>
        <p:nvGrpSpPr>
          <p:cNvPr id="1685" name="Google Shape;1685;g2756e94964a_0_2800"/>
          <p:cNvGrpSpPr/>
          <p:nvPr/>
        </p:nvGrpSpPr>
        <p:grpSpPr>
          <a:xfrm>
            <a:off x="-1700" y="329"/>
            <a:ext cx="9147400" cy="5142843"/>
            <a:chOff x="238125" y="854700"/>
            <a:chExt cx="7142500" cy="4015650"/>
          </a:xfrm>
        </p:grpSpPr>
        <p:sp>
          <p:nvSpPr>
            <p:cNvPr id="1686" name="Google Shape;1686;g2756e94964a_0_280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g2756e94964a_0_280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g2756e94964a_0_280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2756e94964a_0_280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g2756e94964a_0_280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g2756e94964a_0_280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g2756e94964a_0_280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g2756e94964a_0_280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g2756e94964a_0_280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g2756e94964a_0_280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g2756e94964a_0_280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g2756e94964a_0_280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2756e94964a_0_280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g2756e94964a_0_280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g2756e94964a_0_280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g2756e94964a_0_280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g2756e94964a_0_280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g2756e94964a_0_280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g2756e94964a_0_280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g2756e94964a_0_280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g2756e94964a_0_280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g2756e94964a_0_280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8" name="Google Shape;1708;g2756e94964a_0_2800"/>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709" name="Google Shape;1709;g2756e94964a_0_2800"/>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710" name="Google Shape;1710;g2756e94964a_0_2800"/>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711" name="Google Shape;1711;g2756e94964a_0_2800"/>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12" name="Google Shape;1712;g2756e94964a_0_2800"/>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713" name="Google Shape;1713;g2756e94964a_0_2800"/>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714" name="Google Shape;1714;g2756e94964a_0_2800"/>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1715" name="Shape 1715"/>
        <p:cNvGrpSpPr/>
        <p:nvPr/>
      </p:nvGrpSpPr>
      <p:grpSpPr>
        <a:xfrm>
          <a:off x="0" y="0"/>
          <a:ext cx="0" cy="0"/>
          <a:chOff x="0" y="0"/>
          <a:chExt cx="0" cy="0"/>
        </a:xfrm>
      </p:grpSpPr>
      <p:grpSp>
        <p:nvGrpSpPr>
          <p:cNvPr id="1716" name="Google Shape;1716;g2756e94964a_0_2831"/>
          <p:cNvGrpSpPr/>
          <p:nvPr/>
        </p:nvGrpSpPr>
        <p:grpSpPr>
          <a:xfrm flipH="1">
            <a:off x="-1700" y="329"/>
            <a:ext cx="9147400" cy="5142843"/>
            <a:chOff x="238125" y="854700"/>
            <a:chExt cx="7142500" cy="4015650"/>
          </a:xfrm>
        </p:grpSpPr>
        <p:sp>
          <p:nvSpPr>
            <p:cNvPr id="1717" name="Google Shape;1717;g2756e94964a_0_283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g2756e94964a_0_283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g2756e94964a_0_283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g2756e94964a_0_283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g2756e94964a_0_283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g2756e94964a_0_283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g2756e94964a_0_283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g2756e94964a_0_283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g2756e94964a_0_283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g2756e94964a_0_283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g2756e94964a_0_283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g2756e94964a_0_283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g2756e94964a_0_283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g2756e94964a_0_283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g2756e94964a_0_283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g2756e94964a_0_283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g2756e94964a_0_283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g2756e94964a_0_283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g2756e94964a_0_283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g2756e94964a_0_283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g2756e94964a_0_283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g2756e94964a_0_283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9" name="Google Shape;1739;g2756e94964a_0_2831"/>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740" name="Google Shape;1740;g2756e94964a_0_2831"/>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rtl="0"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741" name="Google Shape;1741;g2756e94964a_0_2831"/>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30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42" name="Google Shape;1742;g2756e94964a_0_2831"/>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743" name="Google Shape;1743;g2756e94964a_0_2831"/>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1744" name="Shape 1744"/>
        <p:cNvGrpSpPr/>
        <p:nvPr/>
      </p:nvGrpSpPr>
      <p:grpSpPr>
        <a:xfrm>
          <a:off x="0" y="0"/>
          <a:ext cx="0" cy="0"/>
          <a:chOff x="0" y="0"/>
          <a:chExt cx="0" cy="0"/>
        </a:xfrm>
      </p:grpSpPr>
      <p:grpSp>
        <p:nvGrpSpPr>
          <p:cNvPr id="1745" name="Google Shape;1745;g2756e94964a_0_2860"/>
          <p:cNvGrpSpPr/>
          <p:nvPr/>
        </p:nvGrpSpPr>
        <p:grpSpPr>
          <a:xfrm>
            <a:off x="-1700" y="329"/>
            <a:ext cx="9147400" cy="5142843"/>
            <a:chOff x="238125" y="854700"/>
            <a:chExt cx="7142500" cy="4015650"/>
          </a:xfrm>
        </p:grpSpPr>
        <p:sp>
          <p:nvSpPr>
            <p:cNvPr id="1746" name="Google Shape;1746;g2756e94964a_0_286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g2756e94964a_0_286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g2756e94964a_0_286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g2756e94964a_0_286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g2756e94964a_0_286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g2756e94964a_0_286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g2756e94964a_0_286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g2756e94964a_0_286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g2756e94964a_0_286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g2756e94964a_0_286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g2756e94964a_0_286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g2756e94964a_0_286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g2756e94964a_0_286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g2756e94964a_0_286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g2756e94964a_0_286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g2756e94964a_0_286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g2756e94964a_0_286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g2756e94964a_0_286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g2756e94964a_0_286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65" name="Google Shape;1765;g2756e94964a_0_2860"/>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766" name="Google Shape;1766;g2756e94964a_0_2860"/>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g2756e94964a_0_2860"/>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5200"/>
              <a:buNone/>
              <a:defRPr sz="60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768" name="Google Shape;1768;g2756e94964a_0_2860"/>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769" name="Google Shape;1769;g2756e94964a_0_2860"/>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rtl="0" algn="ctr">
              <a:lnSpc>
                <a:spcPct val="100000"/>
              </a:lnSpc>
              <a:spcBef>
                <a:spcPts val="0"/>
              </a:spcBef>
              <a:spcAft>
                <a:spcPts val="0"/>
              </a:spcAft>
              <a:buClr>
                <a:schemeClr val="dk2"/>
              </a:buClr>
              <a:buSzPts val="2800"/>
              <a:buNone/>
              <a:defRPr sz="2800">
                <a:solidFill>
                  <a:schemeClr val="dk2"/>
                </a:solidFill>
              </a:defRPr>
            </a:lvl2pPr>
            <a:lvl3pPr lvl="2" rtl="0" algn="ctr">
              <a:lnSpc>
                <a:spcPct val="100000"/>
              </a:lnSpc>
              <a:spcBef>
                <a:spcPts val="0"/>
              </a:spcBef>
              <a:spcAft>
                <a:spcPts val="0"/>
              </a:spcAft>
              <a:buClr>
                <a:schemeClr val="dk2"/>
              </a:buClr>
              <a:buSzPts val="2800"/>
              <a:buNone/>
              <a:defRPr sz="2800">
                <a:solidFill>
                  <a:schemeClr val="dk2"/>
                </a:solidFill>
              </a:defRPr>
            </a:lvl3pPr>
            <a:lvl4pPr lvl="3" rtl="0" algn="ctr">
              <a:lnSpc>
                <a:spcPct val="100000"/>
              </a:lnSpc>
              <a:spcBef>
                <a:spcPts val="0"/>
              </a:spcBef>
              <a:spcAft>
                <a:spcPts val="0"/>
              </a:spcAft>
              <a:buClr>
                <a:schemeClr val="dk2"/>
              </a:buClr>
              <a:buSzPts val="2800"/>
              <a:buNone/>
              <a:defRPr sz="2800">
                <a:solidFill>
                  <a:schemeClr val="dk2"/>
                </a:solidFill>
              </a:defRPr>
            </a:lvl4pPr>
            <a:lvl5pPr lvl="4" rtl="0" algn="ctr">
              <a:lnSpc>
                <a:spcPct val="100000"/>
              </a:lnSpc>
              <a:spcBef>
                <a:spcPts val="0"/>
              </a:spcBef>
              <a:spcAft>
                <a:spcPts val="0"/>
              </a:spcAft>
              <a:buClr>
                <a:schemeClr val="dk2"/>
              </a:buClr>
              <a:buSzPts val="2800"/>
              <a:buNone/>
              <a:defRPr sz="2800">
                <a:solidFill>
                  <a:schemeClr val="dk2"/>
                </a:solidFill>
              </a:defRPr>
            </a:lvl5pPr>
            <a:lvl6pPr lvl="5" rtl="0" algn="ctr">
              <a:lnSpc>
                <a:spcPct val="100000"/>
              </a:lnSpc>
              <a:spcBef>
                <a:spcPts val="0"/>
              </a:spcBef>
              <a:spcAft>
                <a:spcPts val="0"/>
              </a:spcAft>
              <a:buClr>
                <a:schemeClr val="dk2"/>
              </a:buClr>
              <a:buSzPts val="2800"/>
              <a:buNone/>
              <a:defRPr sz="2800">
                <a:solidFill>
                  <a:schemeClr val="dk2"/>
                </a:solidFill>
              </a:defRPr>
            </a:lvl6pPr>
            <a:lvl7pPr lvl="6" rtl="0" algn="ctr">
              <a:lnSpc>
                <a:spcPct val="100000"/>
              </a:lnSpc>
              <a:spcBef>
                <a:spcPts val="0"/>
              </a:spcBef>
              <a:spcAft>
                <a:spcPts val="0"/>
              </a:spcAft>
              <a:buClr>
                <a:schemeClr val="dk2"/>
              </a:buClr>
              <a:buSzPts val="2800"/>
              <a:buNone/>
              <a:defRPr sz="2800">
                <a:solidFill>
                  <a:schemeClr val="dk2"/>
                </a:solidFill>
              </a:defRPr>
            </a:lvl7pPr>
            <a:lvl8pPr lvl="7" rtl="0" algn="ctr">
              <a:lnSpc>
                <a:spcPct val="100000"/>
              </a:lnSpc>
              <a:spcBef>
                <a:spcPts val="0"/>
              </a:spcBef>
              <a:spcAft>
                <a:spcPts val="0"/>
              </a:spcAft>
              <a:buClr>
                <a:schemeClr val="dk2"/>
              </a:buClr>
              <a:buSzPts val="2800"/>
              <a:buNone/>
              <a:defRPr sz="2800">
                <a:solidFill>
                  <a:schemeClr val="dk2"/>
                </a:solidFill>
              </a:defRPr>
            </a:lvl8pPr>
            <a:lvl9pPr lvl="8" rtl="0"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1770" name="Google Shape;1770;g2756e94964a_0_2860"/>
          <p:cNvGrpSpPr/>
          <p:nvPr/>
        </p:nvGrpSpPr>
        <p:grpSpPr>
          <a:xfrm rot="697126">
            <a:off x="8218474" y="-369190"/>
            <a:ext cx="1305393" cy="1346461"/>
            <a:chOff x="1492000" y="427450"/>
            <a:chExt cx="1188000" cy="1225375"/>
          </a:xfrm>
        </p:grpSpPr>
        <p:sp>
          <p:nvSpPr>
            <p:cNvPr id="1771" name="Google Shape;1771;g2756e94964a_0_2860"/>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g2756e94964a_0_2860"/>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g2756e94964a_0_2860"/>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g2756e94964a_0_2860"/>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g2756e94964a_0_2860"/>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g2756e94964a_0_2860"/>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g2756e94964a_0_2860"/>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g2756e94964a_0_2860"/>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g2756e94964a_0_2860"/>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g2756e94964a_0_2860"/>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g2756e94964a_0_2860"/>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178" name="Shape 178"/>
        <p:cNvGrpSpPr/>
        <p:nvPr/>
      </p:nvGrpSpPr>
      <p:grpSpPr>
        <a:xfrm>
          <a:off x="0" y="0"/>
          <a:ext cx="0" cy="0"/>
          <a:chOff x="0" y="0"/>
          <a:chExt cx="0" cy="0"/>
        </a:xfrm>
      </p:grpSpPr>
      <p:grpSp>
        <p:nvGrpSpPr>
          <p:cNvPr id="179" name="Google Shape;179;p103"/>
          <p:cNvGrpSpPr/>
          <p:nvPr/>
        </p:nvGrpSpPr>
        <p:grpSpPr>
          <a:xfrm flipH="1">
            <a:off x="-1700" y="329"/>
            <a:ext cx="9147400" cy="5142843"/>
            <a:chOff x="238125" y="854700"/>
            <a:chExt cx="7142500" cy="4015650"/>
          </a:xfrm>
        </p:grpSpPr>
        <p:sp>
          <p:nvSpPr>
            <p:cNvPr id="180" name="Google Shape;180;p1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0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0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0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p103"/>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3" name="Google Shape;203;p103"/>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204" name="Google Shape;204;p103"/>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205" name="Google Shape;205;p103"/>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206" name="Google Shape;206;p103"/>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7" name="Google Shape;207;p103"/>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208" name="Google Shape;208;p103"/>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1782" name="Shape 1782"/>
        <p:cNvGrpSpPr/>
        <p:nvPr/>
      </p:nvGrpSpPr>
      <p:grpSpPr>
        <a:xfrm>
          <a:off x="0" y="0"/>
          <a:ext cx="0" cy="0"/>
          <a:chOff x="0" y="0"/>
          <a:chExt cx="0" cy="0"/>
        </a:xfrm>
      </p:grpSpPr>
      <p:grpSp>
        <p:nvGrpSpPr>
          <p:cNvPr id="1783" name="Google Shape;1783;g2756e94964a_0_2898"/>
          <p:cNvGrpSpPr/>
          <p:nvPr/>
        </p:nvGrpSpPr>
        <p:grpSpPr>
          <a:xfrm flipH="1">
            <a:off x="-1700" y="329"/>
            <a:ext cx="9147400" cy="5142843"/>
            <a:chOff x="238125" y="854700"/>
            <a:chExt cx="7142500" cy="4015650"/>
          </a:xfrm>
        </p:grpSpPr>
        <p:sp>
          <p:nvSpPr>
            <p:cNvPr id="1784" name="Google Shape;1784;g2756e94964a_0_289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g2756e94964a_0_289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g2756e94964a_0_289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g2756e94964a_0_289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g2756e94964a_0_289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g2756e94964a_0_289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g2756e94964a_0_289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g2756e94964a_0_289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g2756e94964a_0_289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g2756e94964a_0_289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g2756e94964a_0_289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g2756e94964a_0_289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g2756e94964a_0_289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g2756e94964a_0_289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g2756e94964a_0_289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g2756e94964a_0_289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g2756e94964a_0_289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g2756e94964a_0_289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g2756e94964a_0_289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g2756e94964a_0_289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g2756e94964a_0_289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g2756e94964a_0_289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6" name="Google Shape;1806;g2756e94964a_0_289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807" name="Google Shape;1807;g2756e94964a_0_2898"/>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rtl="0" algn="l">
              <a:lnSpc>
                <a:spcPct val="85000"/>
              </a:lnSpc>
              <a:spcBef>
                <a:spcPts val="0"/>
              </a:spcBef>
              <a:spcAft>
                <a:spcPts val="0"/>
              </a:spcAft>
              <a:buClr>
                <a:schemeClr val="dk1"/>
              </a:buClr>
              <a:buSzPts val="1200"/>
              <a:buChar char="●"/>
              <a:defRPr sz="1200"/>
            </a:lvl1pPr>
            <a:lvl2pPr indent="-304800" lvl="1" marL="914400" rtl="0" algn="l">
              <a:lnSpc>
                <a:spcPct val="115000"/>
              </a:lnSpc>
              <a:spcBef>
                <a:spcPts val="5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8" name="Shape 1808"/>
        <p:cNvGrpSpPr/>
        <p:nvPr/>
      </p:nvGrpSpPr>
      <p:grpSpPr>
        <a:xfrm>
          <a:off x="0" y="0"/>
          <a:ext cx="0" cy="0"/>
          <a:chOff x="0" y="0"/>
          <a:chExt cx="0" cy="0"/>
        </a:xfrm>
      </p:grpSpPr>
      <p:sp>
        <p:nvSpPr>
          <p:cNvPr id="1809" name="Google Shape;1809;g2756e94964a_0_29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1810" name="Shape 1810"/>
        <p:cNvGrpSpPr/>
        <p:nvPr/>
      </p:nvGrpSpPr>
      <p:grpSpPr>
        <a:xfrm>
          <a:off x="0" y="0"/>
          <a:ext cx="0" cy="0"/>
          <a:chOff x="0" y="0"/>
          <a:chExt cx="0" cy="0"/>
        </a:xfrm>
      </p:grpSpPr>
      <p:grpSp>
        <p:nvGrpSpPr>
          <p:cNvPr id="1811" name="Google Shape;1811;g2756e94964a_0_2926"/>
          <p:cNvGrpSpPr/>
          <p:nvPr/>
        </p:nvGrpSpPr>
        <p:grpSpPr>
          <a:xfrm>
            <a:off x="-174525" y="-22399"/>
            <a:ext cx="9487164" cy="5193049"/>
            <a:chOff x="-174525" y="-22399"/>
            <a:chExt cx="9487164" cy="5193049"/>
          </a:xfrm>
        </p:grpSpPr>
        <p:sp>
          <p:nvSpPr>
            <p:cNvPr id="1812" name="Google Shape;1812;g2756e94964a_0_292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13" name="Google Shape;1813;g2756e94964a_0_29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814" name="Google Shape;1814;g2756e94964a_0_2926"/>
            <p:cNvGrpSpPr/>
            <p:nvPr/>
          </p:nvGrpSpPr>
          <p:grpSpPr>
            <a:xfrm>
              <a:off x="263005" y="845117"/>
              <a:ext cx="3790149" cy="3960313"/>
              <a:chOff x="263005" y="845117"/>
              <a:chExt cx="3790149" cy="3960313"/>
            </a:xfrm>
          </p:grpSpPr>
          <p:sp>
            <p:nvSpPr>
              <p:cNvPr id="1815" name="Google Shape;1815;g2756e94964a_0_29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g2756e94964a_0_29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g2756e94964a_0_29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g2756e94964a_0_29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g2756e94964a_0_29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g2756e94964a_0_29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g2756e94964a_0_29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g2756e94964a_0_29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g2756e94964a_0_29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g2756e94964a_0_29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g2756e94964a_0_29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g2756e94964a_0_29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g2756e94964a_0_29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g2756e94964a_0_29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g2756e94964a_0_29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0" name="Google Shape;1830;g2756e94964a_0_2926"/>
            <p:cNvGrpSpPr/>
            <p:nvPr/>
          </p:nvGrpSpPr>
          <p:grpSpPr>
            <a:xfrm>
              <a:off x="5055305" y="845117"/>
              <a:ext cx="3790149" cy="3960313"/>
              <a:chOff x="263005" y="845117"/>
              <a:chExt cx="3790149" cy="3960313"/>
            </a:xfrm>
          </p:grpSpPr>
          <p:sp>
            <p:nvSpPr>
              <p:cNvPr id="1831" name="Google Shape;1831;g2756e94964a_0_29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g2756e94964a_0_29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g2756e94964a_0_29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g2756e94964a_0_29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g2756e94964a_0_29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g2756e94964a_0_29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g2756e94964a_0_29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g2756e94964a_0_29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g2756e94964a_0_29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g2756e94964a_0_29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g2756e94964a_0_29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g2756e94964a_0_29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g2756e94964a_0_29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g2756e94964a_0_29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g2756e94964a_0_29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846" name="Google Shape;1846;g2756e94964a_0_292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847" name="Google Shape;1847;g2756e94964a_0_292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48" name="Google Shape;1848;g2756e94964a_0_292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49" name="Google Shape;1849;g2756e94964a_0_292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50" name="Google Shape;1850;g2756e94964a_0_292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851" name="Google Shape;1851;g2756e94964a_0_29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1852" name="Shape 1852"/>
        <p:cNvGrpSpPr/>
        <p:nvPr/>
      </p:nvGrpSpPr>
      <p:grpSpPr>
        <a:xfrm>
          <a:off x="0" y="0"/>
          <a:ext cx="0" cy="0"/>
          <a:chOff x="0" y="0"/>
          <a:chExt cx="0" cy="0"/>
        </a:xfrm>
      </p:grpSpPr>
      <p:grpSp>
        <p:nvGrpSpPr>
          <p:cNvPr id="1853" name="Google Shape;1853;g2756e94964a_0_2968"/>
          <p:cNvGrpSpPr/>
          <p:nvPr/>
        </p:nvGrpSpPr>
        <p:grpSpPr>
          <a:xfrm>
            <a:off x="-1700" y="329"/>
            <a:ext cx="9147400" cy="5142843"/>
            <a:chOff x="238125" y="854700"/>
            <a:chExt cx="7142500" cy="4015650"/>
          </a:xfrm>
        </p:grpSpPr>
        <p:sp>
          <p:nvSpPr>
            <p:cNvPr id="1854" name="Google Shape;1854;g2756e94964a_0_296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g2756e94964a_0_296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g2756e94964a_0_296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g2756e94964a_0_296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g2756e94964a_0_296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g2756e94964a_0_296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g2756e94964a_0_296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g2756e94964a_0_296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g2756e94964a_0_296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g2756e94964a_0_296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g2756e94964a_0_296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g2756e94964a_0_296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g2756e94964a_0_296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g2756e94964a_0_296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g2756e94964a_0_296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g2756e94964a_0_296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g2756e94964a_0_296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g2756e94964a_0_296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g2756e94964a_0_296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873" name="Google Shape;1873;g2756e94964a_0_296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874" name="Google Shape;1874;g2756e94964a_0_296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75" name="Google Shape;1875;g2756e94964a_0_2968"/>
          <p:cNvGrpSpPr/>
          <p:nvPr/>
        </p:nvGrpSpPr>
        <p:grpSpPr>
          <a:xfrm rot="697126">
            <a:off x="8218474" y="-369190"/>
            <a:ext cx="1305393" cy="1346461"/>
            <a:chOff x="1492000" y="427450"/>
            <a:chExt cx="1188000" cy="1225375"/>
          </a:xfrm>
        </p:grpSpPr>
        <p:sp>
          <p:nvSpPr>
            <p:cNvPr id="1876" name="Google Shape;1876;g2756e94964a_0_296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g2756e94964a_0_296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g2756e94964a_0_296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g2756e94964a_0_296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g2756e94964a_0_296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g2756e94964a_0_296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g2756e94964a_0_296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g2756e94964a_0_296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g2756e94964a_0_296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g2756e94964a_0_296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g2756e94964a_0_296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1887" name="Shape 1887"/>
        <p:cNvGrpSpPr/>
        <p:nvPr/>
      </p:nvGrpSpPr>
      <p:grpSpPr>
        <a:xfrm>
          <a:off x="0" y="0"/>
          <a:ext cx="0" cy="0"/>
          <a:chOff x="0" y="0"/>
          <a:chExt cx="0" cy="0"/>
        </a:xfrm>
      </p:grpSpPr>
      <p:grpSp>
        <p:nvGrpSpPr>
          <p:cNvPr id="1888" name="Google Shape;1888;g2756e94964a_0_3003"/>
          <p:cNvGrpSpPr/>
          <p:nvPr/>
        </p:nvGrpSpPr>
        <p:grpSpPr>
          <a:xfrm flipH="1">
            <a:off x="-1700" y="329"/>
            <a:ext cx="9147400" cy="5142843"/>
            <a:chOff x="238125" y="854700"/>
            <a:chExt cx="7142500" cy="4015650"/>
          </a:xfrm>
        </p:grpSpPr>
        <p:sp>
          <p:nvSpPr>
            <p:cNvPr id="1889" name="Google Shape;1889;g2756e94964a_0_30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g2756e94964a_0_30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g2756e94964a_0_30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g2756e94964a_0_30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g2756e94964a_0_30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g2756e94964a_0_30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g2756e94964a_0_30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g2756e94964a_0_30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g2756e94964a_0_30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g2756e94964a_0_300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g2756e94964a_0_300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g2756e94964a_0_30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g2756e94964a_0_30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g2756e94964a_0_30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g2756e94964a_0_30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g2756e94964a_0_300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g2756e94964a_0_30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g2756e94964a_0_30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g2756e94964a_0_30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g2756e94964a_0_30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g2756e94964a_0_30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g2756e94964a_0_30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1911" name="Shape 1911"/>
        <p:cNvGrpSpPr/>
        <p:nvPr/>
      </p:nvGrpSpPr>
      <p:grpSpPr>
        <a:xfrm>
          <a:off x="0" y="0"/>
          <a:ext cx="0" cy="0"/>
          <a:chOff x="0" y="0"/>
          <a:chExt cx="0" cy="0"/>
        </a:xfrm>
      </p:grpSpPr>
      <p:grpSp>
        <p:nvGrpSpPr>
          <p:cNvPr id="1912" name="Google Shape;1912;g2756e94964a_0_3027"/>
          <p:cNvGrpSpPr/>
          <p:nvPr/>
        </p:nvGrpSpPr>
        <p:grpSpPr>
          <a:xfrm>
            <a:off x="-1700" y="329"/>
            <a:ext cx="9147400" cy="5142843"/>
            <a:chOff x="238125" y="854700"/>
            <a:chExt cx="7142500" cy="4015650"/>
          </a:xfrm>
        </p:grpSpPr>
        <p:sp>
          <p:nvSpPr>
            <p:cNvPr id="1913" name="Google Shape;1913;g2756e94964a_0_30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g2756e94964a_0_30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g2756e94964a_0_30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g2756e94964a_0_30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g2756e94964a_0_30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g2756e94964a_0_30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g2756e94964a_0_30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g2756e94964a_0_30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g2756e94964a_0_30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g2756e94964a_0_30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g2756e94964a_0_30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g2756e94964a_0_30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g2756e94964a_0_30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g2756e94964a_0_30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g2756e94964a_0_30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g2756e94964a_0_30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g2756e94964a_0_30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g2756e94964a_0_30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g2756e94964a_0_30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g2756e94964a_0_30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g2756e94964a_0_30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g2756e94964a_0_30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5" name="Google Shape;1935;g2756e94964a_0_3027"/>
          <p:cNvGrpSpPr/>
          <p:nvPr/>
        </p:nvGrpSpPr>
        <p:grpSpPr>
          <a:xfrm>
            <a:off x="2995920" y="1056022"/>
            <a:ext cx="3152176" cy="3031462"/>
            <a:chOff x="1857000" y="3245400"/>
            <a:chExt cx="1233825" cy="1186575"/>
          </a:xfrm>
        </p:grpSpPr>
        <p:sp>
          <p:nvSpPr>
            <p:cNvPr id="1936" name="Google Shape;1936;g2756e94964a_0_302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g2756e94964a_0_302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g2756e94964a_0_302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g2756e94964a_0_302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g2756e94964a_0_302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g2756e94964a_0_302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1942" name="Shape 1942"/>
        <p:cNvGrpSpPr/>
        <p:nvPr/>
      </p:nvGrpSpPr>
      <p:grpSpPr>
        <a:xfrm>
          <a:off x="0" y="0"/>
          <a:ext cx="0" cy="0"/>
          <a:chOff x="0" y="0"/>
          <a:chExt cx="0" cy="0"/>
        </a:xfrm>
      </p:grpSpPr>
      <p:grpSp>
        <p:nvGrpSpPr>
          <p:cNvPr id="1943" name="Google Shape;1943;g2756e94964a_0_3058"/>
          <p:cNvGrpSpPr/>
          <p:nvPr/>
        </p:nvGrpSpPr>
        <p:grpSpPr>
          <a:xfrm flipH="1">
            <a:off x="-1700" y="329"/>
            <a:ext cx="9147400" cy="5142843"/>
            <a:chOff x="238125" y="854700"/>
            <a:chExt cx="7142500" cy="4015650"/>
          </a:xfrm>
        </p:grpSpPr>
        <p:sp>
          <p:nvSpPr>
            <p:cNvPr id="1944" name="Google Shape;1944;g2756e94964a_0_305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g2756e94964a_0_305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g2756e94964a_0_305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g2756e94964a_0_305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g2756e94964a_0_305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g2756e94964a_0_305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g2756e94964a_0_305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g2756e94964a_0_305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g2756e94964a_0_305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g2756e94964a_0_305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g2756e94964a_0_305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g2756e94964a_0_305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g2756e94964a_0_305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g2756e94964a_0_305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g2756e94964a_0_305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g2756e94964a_0_305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g2756e94964a_0_305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g2756e94964a_0_305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g2756e94964a_0_305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g2756e94964a_0_305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g2756e94964a_0_305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g2756e94964a_0_305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6" name="Google Shape;1966;g2756e94964a_0_3058"/>
          <p:cNvGrpSpPr/>
          <p:nvPr/>
        </p:nvGrpSpPr>
        <p:grpSpPr>
          <a:xfrm>
            <a:off x="258" y="2729664"/>
            <a:ext cx="2995185" cy="2414031"/>
            <a:chOff x="6562292" y="3785210"/>
            <a:chExt cx="1875037" cy="1511225"/>
          </a:xfrm>
        </p:grpSpPr>
        <p:grpSp>
          <p:nvGrpSpPr>
            <p:cNvPr id="1967" name="Google Shape;1967;g2756e94964a_0_3058"/>
            <p:cNvGrpSpPr/>
            <p:nvPr/>
          </p:nvGrpSpPr>
          <p:grpSpPr>
            <a:xfrm>
              <a:off x="7717473" y="3785210"/>
              <a:ext cx="719856" cy="680112"/>
              <a:chOff x="7717200" y="3905550"/>
              <a:chExt cx="592377" cy="559671"/>
            </a:xfrm>
          </p:grpSpPr>
          <p:sp>
            <p:nvSpPr>
              <p:cNvPr id="1968" name="Google Shape;1968;g2756e94964a_0_3058"/>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g2756e94964a_0_3058"/>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0" name="Google Shape;1970;g2756e94964a_0_3058"/>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209" name="Shape 209"/>
        <p:cNvGrpSpPr/>
        <p:nvPr/>
      </p:nvGrpSpPr>
      <p:grpSpPr>
        <a:xfrm>
          <a:off x="0" y="0"/>
          <a:ext cx="0" cy="0"/>
          <a:chOff x="0" y="0"/>
          <a:chExt cx="0" cy="0"/>
        </a:xfrm>
      </p:grpSpPr>
      <p:sp>
        <p:nvSpPr>
          <p:cNvPr id="210" name="Google Shape;210;p108"/>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1" name="Shape 211"/>
        <p:cNvGrpSpPr/>
        <p:nvPr/>
      </p:nvGrpSpPr>
      <p:grpSpPr>
        <a:xfrm>
          <a:off x="0" y="0"/>
          <a:ext cx="0" cy="0"/>
          <a:chOff x="0" y="0"/>
          <a:chExt cx="0" cy="0"/>
        </a:xfrm>
      </p:grpSpPr>
      <p:sp>
        <p:nvSpPr>
          <p:cNvPr id="212" name="Google Shape;212;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213" name="Shape 213"/>
        <p:cNvGrpSpPr/>
        <p:nvPr/>
      </p:nvGrpSpPr>
      <p:grpSpPr>
        <a:xfrm>
          <a:off x="0" y="0"/>
          <a:ext cx="0" cy="0"/>
          <a:chOff x="0" y="0"/>
          <a:chExt cx="0" cy="0"/>
        </a:xfrm>
      </p:grpSpPr>
      <p:grpSp>
        <p:nvGrpSpPr>
          <p:cNvPr id="214" name="Google Shape;214;p137"/>
          <p:cNvGrpSpPr/>
          <p:nvPr/>
        </p:nvGrpSpPr>
        <p:grpSpPr>
          <a:xfrm>
            <a:off x="-174525" y="-22399"/>
            <a:ext cx="9487164" cy="5193049"/>
            <a:chOff x="-174525" y="-22399"/>
            <a:chExt cx="9487164" cy="5193049"/>
          </a:xfrm>
        </p:grpSpPr>
        <p:sp>
          <p:nvSpPr>
            <p:cNvPr id="215" name="Google Shape;215;p13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6" name="Google Shape;216;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17" name="Google Shape;217;p137"/>
            <p:cNvGrpSpPr/>
            <p:nvPr/>
          </p:nvGrpSpPr>
          <p:grpSpPr>
            <a:xfrm>
              <a:off x="263005" y="845117"/>
              <a:ext cx="3790149" cy="3960313"/>
              <a:chOff x="263005" y="845117"/>
              <a:chExt cx="3790149" cy="3960313"/>
            </a:xfrm>
          </p:grpSpPr>
          <p:sp>
            <p:nvSpPr>
              <p:cNvPr id="218" name="Google Shape;218;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 name="Google Shape;233;p137"/>
            <p:cNvGrpSpPr/>
            <p:nvPr/>
          </p:nvGrpSpPr>
          <p:grpSpPr>
            <a:xfrm>
              <a:off x="5055305" y="845117"/>
              <a:ext cx="3790149" cy="3960313"/>
              <a:chOff x="263005" y="845117"/>
              <a:chExt cx="3790149" cy="3960313"/>
            </a:xfrm>
          </p:grpSpPr>
          <p:sp>
            <p:nvSpPr>
              <p:cNvPr id="234" name="Google Shape;234;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49" name="Google Shape;249;p13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250" name="Google Shape;250;p13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51" name="Google Shape;251;p13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52" name="Google Shape;252;p13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53" name="Google Shape;253;p13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254" name="Google Shape;254;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6.xml"/><Relationship Id="rId42" Type="http://schemas.openxmlformats.org/officeDocument/2006/relationships/slideLayout" Target="../slideLayouts/slideLayout58.xml"/><Relationship Id="rId41" Type="http://schemas.openxmlformats.org/officeDocument/2006/relationships/slideLayout" Target="../slideLayouts/slideLayout57.xml"/><Relationship Id="rId44" Type="http://schemas.openxmlformats.org/officeDocument/2006/relationships/slideLayout" Target="../slideLayouts/slideLayout60.xml"/><Relationship Id="rId43" Type="http://schemas.openxmlformats.org/officeDocument/2006/relationships/slideLayout" Target="../slideLayouts/slideLayout59.xml"/><Relationship Id="rId46" Type="http://schemas.openxmlformats.org/officeDocument/2006/relationships/slideLayout" Target="../slideLayouts/slideLayout62.xml"/><Relationship Id="rId45" Type="http://schemas.openxmlformats.org/officeDocument/2006/relationships/slideLayout" Target="../slideLayouts/slideLayout61.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48" Type="http://schemas.openxmlformats.org/officeDocument/2006/relationships/slideLayout" Target="../slideLayouts/slideLayout64.xml"/><Relationship Id="rId47" Type="http://schemas.openxmlformats.org/officeDocument/2006/relationships/slideLayout" Target="../slideLayouts/slideLayout63.xml"/><Relationship Id="rId49" Type="http://schemas.openxmlformats.org/officeDocument/2006/relationships/slideLayout" Target="../slideLayouts/slideLayout6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31" Type="http://schemas.openxmlformats.org/officeDocument/2006/relationships/slideLayout" Target="../slideLayouts/slideLayout47.xml"/><Relationship Id="rId30" Type="http://schemas.openxmlformats.org/officeDocument/2006/relationships/slideLayout" Target="../slideLayouts/slideLayout46.xml"/><Relationship Id="rId33" Type="http://schemas.openxmlformats.org/officeDocument/2006/relationships/slideLayout" Target="../slideLayouts/slideLayout49.xml"/><Relationship Id="rId32" Type="http://schemas.openxmlformats.org/officeDocument/2006/relationships/slideLayout" Target="../slideLayouts/slideLayout48.xml"/><Relationship Id="rId35" Type="http://schemas.openxmlformats.org/officeDocument/2006/relationships/slideLayout" Target="../slideLayouts/slideLayout51.xml"/><Relationship Id="rId34" Type="http://schemas.openxmlformats.org/officeDocument/2006/relationships/slideLayout" Target="../slideLayouts/slideLayout50.xml"/><Relationship Id="rId37" Type="http://schemas.openxmlformats.org/officeDocument/2006/relationships/slideLayout" Target="../slideLayouts/slideLayout53.xml"/><Relationship Id="rId36" Type="http://schemas.openxmlformats.org/officeDocument/2006/relationships/slideLayout" Target="../slideLayouts/slideLayout52.xml"/><Relationship Id="rId39" Type="http://schemas.openxmlformats.org/officeDocument/2006/relationships/slideLayout" Target="../slideLayouts/slideLayout55.xml"/><Relationship Id="rId38" Type="http://schemas.openxmlformats.org/officeDocument/2006/relationships/slideLayout" Target="../slideLayouts/slideLayout54.xml"/><Relationship Id="rId20" Type="http://schemas.openxmlformats.org/officeDocument/2006/relationships/slideLayout" Target="../slideLayouts/slideLayout36.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26" Type="http://schemas.openxmlformats.org/officeDocument/2006/relationships/slideLayout" Target="../slideLayouts/slideLayout42.xml"/><Relationship Id="rId25" Type="http://schemas.openxmlformats.org/officeDocument/2006/relationships/slideLayout" Target="../slideLayouts/slideLayout41.xml"/><Relationship Id="rId28" Type="http://schemas.openxmlformats.org/officeDocument/2006/relationships/slideLayout" Target="../slideLayouts/slideLayout44.xml"/><Relationship Id="rId27" Type="http://schemas.openxmlformats.org/officeDocument/2006/relationships/slideLayout" Target="../slideLayouts/slideLayout43.xml"/><Relationship Id="rId29" Type="http://schemas.openxmlformats.org/officeDocument/2006/relationships/slideLayout" Target="../slideLayouts/slideLayout45.xml"/><Relationship Id="rId51" Type="http://schemas.openxmlformats.org/officeDocument/2006/relationships/theme" Target="../theme/theme3.xml"/><Relationship Id="rId50" Type="http://schemas.openxmlformats.org/officeDocument/2006/relationships/slideLayout" Target="../slideLayouts/slideLayout66.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9" Type="http://schemas.openxmlformats.org/officeDocument/2006/relationships/slideLayout" Target="../slideLayouts/slideLayout35.xml"/><Relationship Id="rId1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86"/>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8" name="Google Shape;8;p86"/>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58" name="Shape 458"/>
        <p:cNvGrpSpPr/>
        <p:nvPr/>
      </p:nvGrpSpPr>
      <p:grpSpPr>
        <a:xfrm>
          <a:off x="0" y="0"/>
          <a:ext cx="0" cy="0"/>
          <a:chOff x="0" y="0"/>
          <a:chExt cx="0" cy="0"/>
        </a:xfrm>
      </p:grpSpPr>
      <p:sp>
        <p:nvSpPr>
          <p:cNvPr id="459" name="Google Shape;459;g2756e94964a_0_15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60" name="Google Shape;460;g2756e94964a_0_1574"/>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461" name="Google Shape;461;g2756e94964a_0_1574"/>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s://www.youtube.com/watch?v=B1y_Nx6Avy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sp>
        <p:nvSpPr>
          <p:cNvPr id="1975" name="Google Shape;1975;p1"/>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Curso de</a:t>
            </a:r>
            <a:endParaRPr/>
          </a:p>
          <a:p>
            <a:pPr indent="0" lvl="0" marL="0" rtl="0" algn="ctr">
              <a:lnSpc>
                <a:spcPct val="100000"/>
              </a:lnSpc>
              <a:spcBef>
                <a:spcPts val="0"/>
              </a:spcBef>
              <a:spcAft>
                <a:spcPts val="0"/>
              </a:spcAft>
              <a:buClr>
                <a:schemeClr val="dk2"/>
              </a:buClr>
              <a:buSzPts val="1100"/>
              <a:buFont typeface="Arial"/>
              <a:buNone/>
            </a:pPr>
            <a:r>
              <a:rPr lang="en"/>
              <a:t> Tutorías 1</a:t>
            </a:r>
            <a:endParaRPr/>
          </a:p>
        </p:txBody>
      </p:sp>
      <p:sp>
        <p:nvSpPr>
          <p:cNvPr id="1976" name="Google Shape;1976;p1"/>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Sesión 14: Autoevaluación</a:t>
            </a:r>
            <a:endParaRPr/>
          </a:p>
        </p:txBody>
      </p:sp>
      <p:pic>
        <p:nvPicPr>
          <p:cNvPr id="1977" name="Google Shape;1977;p1"/>
          <p:cNvPicPr preferRelativeResize="0"/>
          <p:nvPr/>
        </p:nvPicPr>
        <p:blipFill>
          <a:blip r:embed="rId3">
            <a:alphaModFix/>
          </a:blip>
          <a:stretch>
            <a:fillRect/>
          </a:stretch>
        </p:blipFill>
        <p:spPr>
          <a:xfrm>
            <a:off x="3669262" y="4099126"/>
            <a:ext cx="1805476" cy="83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75"/>
                                        </p:tgtEl>
                                        <p:attrNameLst>
                                          <p:attrName>style.visibility</p:attrName>
                                        </p:attrNameLst>
                                      </p:cBhvr>
                                      <p:to>
                                        <p:strVal val="visible"/>
                                      </p:to>
                                    </p:set>
                                    <p:anim calcmode="lin" valueType="num">
                                      <p:cBhvr additive="base">
                                        <p:cTn dur="1000"/>
                                        <p:tgtEl>
                                          <p:spTgt spid="19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976"/>
                                        </p:tgtEl>
                                        <p:attrNameLst>
                                          <p:attrName>style.visibility</p:attrName>
                                        </p:attrNameLst>
                                      </p:cBhvr>
                                      <p:to>
                                        <p:strVal val="visible"/>
                                      </p:to>
                                    </p:set>
                                    <p:anim calcmode="lin" valueType="num">
                                      <p:cBhvr additive="base">
                                        <p:cTn dur="1000"/>
                                        <p:tgtEl>
                                          <p:spTgt spid="19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grpSp>
        <p:nvGrpSpPr>
          <p:cNvPr id="2258" name="Google Shape;2258;p144"/>
          <p:cNvGrpSpPr/>
          <p:nvPr/>
        </p:nvGrpSpPr>
        <p:grpSpPr>
          <a:xfrm>
            <a:off x="576896" y="583025"/>
            <a:ext cx="4356480" cy="176025"/>
            <a:chOff x="4345425" y="2175475"/>
            <a:chExt cx="800750" cy="176025"/>
          </a:xfrm>
        </p:grpSpPr>
        <p:sp>
          <p:nvSpPr>
            <p:cNvPr id="2259" name="Google Shape;2259;p14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14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1" name="Google Shape;2261;p144"/>
          <p:cNvSpPr txBox="1"/>
          <p:nvPr>
            <p:ph type="title"/>
          </p:nvPr>
        </p:nvSpPr>
        <p:spPr>
          <a:xfrm>
            <a:off x="477900" y="223025"/>
            <a:ext cx="7704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sz="2800"/>
              <a:t>Tipos de Autoevaluación.</a:t>
            </a:r>
            <a:endParaRPr sz="2800"/>
          </a:p>
        </p:txBody>
      </p:sp>
      <p:grpSp>
        <p:nvGrpSpPr>
          <p:cNvPr id="2262" name="Google Shape;2262;p144"/>
          <p:cNvGrpSpPr/>
          <p:nvPr/>
        </p:nvGrpSpPr>
        <p:grpSpPr>
          <a:xfrm rot="1461656">
            <a:off x="7693115" y="194921"/>
            <a:ext cx="2197654" cy="748611"/>
            <a:chOff x="4038775" y="3369325"/>
            <a:chExt cx="1789725" cy="711700"/>
          </a:xfrm>
        </p:grpSpPr>
        <p:sp>
          <p:nvSpPr>
            <p:cNvPr id="2263" name="Google Shape;2263;p144"/>
            <p:cNvSpPr/>
            <p:nvPr/>
          </p:nvSpPr>
          <p:spPr>
            <a:xfrm>
              <a:off x="4059950" y="3603700"/>
              <a:ext cx="523950" cy="276175"/>
            </a:xfrm>
            <a:custGeom>
              <a:rect b="b" l="l" r="r" t="t"/>
              <a:pathLst>
                <a:path extrusionOk="0" h="11047" w="20958">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144"/>
            <p:cNvSpPr/>
            <p:nvPr/>
          </p:nvSpPr>
          <p:spPr>
            <a:xfrm>
              <a:off x="4043050" y="3372050"/>
              <a:ext cx="501200" cy="322275"/>
            </a:xfrm>
            <a:custGeom>
              <a:rect b="b" l="l" r="r" t="t"/>
              <a:pathLst>
                <a:path extrusionOk="0" h="12891" w="20048">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144"/>
            <p:cNvSpPr/>
            <p:nvPr/>
          </p:nvSpPr>
          <p:spPr>
            <a:xfrm>
              <a:off x="4101875" y="3397400"/>
              <a:ext cx="372750" cy="117625"/>
            </a:xfrm>
            <a:custGeom>
              <a:rect b="b" l="l" r="r" t="t"/>
              <a:pathLst>
                <a:path extrusionOk="0" h="4705" w="1491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144"/>
            <p:cNvSpPr/>
            <p:nvPr/>
          </p:nvSpPr>
          <p:spPr>
            <a:xfrm>
              <a:off x="4038775" y="3369325"/>
              <a:ext cx="550325" cy="519150"/>
            </a:xfrm>
            <a:custGeom>
              <a:rect b="b" l="l" r="r" t="t"/>
              <a:pathLst>
                <a:path extrusionOk="0" h="20766" w="22013">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144"/>
            <p:cNvSpPr/>
            <p:nvPr/>
          </p:nvSpPr>
          <p:spPr>
            <a:xfrm>
              <a:off x="4780825" y="3534300"/>
              <a:ext cx="393725" cy="234375"/>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144"/>
            <p:cNvSpPr/>
            <p:nvPr/>
          </p:nvSpPr>
          <p:spPr>
            <a:xfrm>
              <a:off x="4772275" y="3553675"/>
              <a:ext cx="363275" cy="417375"/>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144"/>
            <p:cNvSpPr/>
            <p:nvPr/>
          </p:nvSpPr>
          <p:spPr>
            <a:xfrm>
              <a:off x="4702650" y="3626025"/>
              <a:ext cx="70775" cy="58375"/>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144"/>
            <p:cNvSpPr/>
            <p:nvPr/>
          </p:nvSpPr>
          <p:spPr>
            <a:xfrm>
              <a:off x="4710750" y="3642250"/>
              <a:ext cx="82050" cy="82500"/>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144"/>
            <p:cNvSpPr/>
            <p:nvPr/>
          </p:nvSpPr>
          <p:spPr>
            <a:xfrm>
              <a:off x="4889225" y="3618300"/>
              <a:ext cx="140200" cy="44575"/>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144"/>
            <p:cNvSpPr/>
            <p:nvPr/>
          </p:nvSpPr>
          <p:spPr>
            <a:xfrm>
              <a:off x="5118850" y="3528450"/>
              <a:ext cx="709650" cy="39505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144"/>
            <p:cNvSpPr/>
            <p:nvPr/>
          </p:nvSpPr>
          <p:spPr>
            <a:xfrm>
              <a:off x="5213500" y="3590975"/>
              <a:ext cx="396875" cy="147475"/>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144"/>
            <p:cNvSpPr/>
            <p:nvPr/>
          </p:nvSpPr>
          <p:spPr>
            <a:xfrm>
              <a:off x="5070850" y="3766400"/>
              <a:ext cx="724975" cy="31117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144"/>
            <p:cNvSpPr/>
            <p:nvPr/>
          </p:nvSpPr>
          <p:spPr>
            <a:xfrm>
              <a:off x="4697000" y="3525875"/>
              <a:ext cx="1131500" cy="555150"/>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144"/>
            <p:cNvSpPr/>
            <p:nvPr/>
          </p:nvSpPr>
          <p:spPr>
            <a:xfrm>
              <a:off x="5068825" y="3761150"/>
              <a:ext cx="57725" cy="214775"/>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144"/>
            <p:cNvSpPr/>
            <p:nvPr/>
          </p:nvSpPr>
          <p:spPr>
            <a:xfrm>
              <a:off x="4825225" y="3697850"/>
              <a:ext cx="21000" cy="56475"/>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144"/>
            <p:cNvSpPr/>
            <p:nvPr/>
          </p:nvSpPr>
          <p:spPr>
            <a:xfrm>
              <a:off x="5115925" y="3539325"/>
              <a:ext cx="61550" cy="23212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144"/>
            <p:cNvSpPr/>
            <p:nvPr/>
          </p:nvSpPr>
          <p:spPr>
            <a:xfrm>
              <a:off x="5039525" y="3548650"/>
              <a:ext cx="101450" cy="40535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144"/>
            <p:cNvSpPr/>
            <p:nvPr/>
          </p:nvSpPr>
          <p:spPr>
            <a:xfrm>
              <a:off x="4836050" y="3636975"/>
              <a:ext cx="24350" cy="70875"/>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144"/>
            <p:cNvSpPr/>
            <p:nvPr/>
          </p:nvSpPr>
          <p:spPr>
            <a:xfrm>
              <a:off x="4769575" y="3641500"/>
              <a:ext cx="28650" cy="88500"/>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2" name="Google Shape;2282;p144"/>
          <p:cNvSpPr txBox="1"/>
          <p:nvPr>
            <p:ph idx="1" type="body"/>
          </p:nvPr>
        </p:nvSpPr>
        <p:spPr>
          <a:xfrm>
            <a:off x="576896" y="3072917"/>
            <a:ext cx="8025236" cy="848571"/>
          </a:xfrm>
          <a:prstGeom prst="rect">
            <a:avLst/>
          </a:prstGeom>
          <a:noFill/>
          <a:ln>
            <a:noFill/>
          </a:ln>
        </p:spPr>
        <p:txBody>
          <a:bodyPr anchorCtr="0" anchor="t" bIns="91425" lIns="91425" spcFirstLastPara="1" rIns="91425" wrap="square" tIns="91425">
            <a:noAutofit/>
          </a:bodyPr>
          <a:lstStyle/>
          <a:p>
            <a:pPr indent="0" lvl="0" marL="152400" rtl="0" algn="l">
              <a:lnSpc>
                <a:spcPct val="100000"/>
              </a:lnSpc>
              <a:spcBef>
                <a:spcPts val="0"/>
              </a:spcBef>
              <a:spcAft>
                <a:spcPts val="0"/>
              </a:spcAft>
              <a:buSzPts val="1200"/>
              <a:buNone/>
            </a:pPr>
            <a:r>
              <a:t/>
            </a:r>
            <a:endParaRPr sz="1500"/>
          </a:p>
          <a:p>
            <a:pPr indent="-285750" lvl="0" marL="438150" rtl="0" algn="l">
              <a:lnSpc>
                <a:spcPct val="100000"/>
              </a:lnSpc>
              <a:spcBef>
                <a:spcPts val="0"/>
              </a:spcBef>
              <a:spcAft>
                <a:spcPts val="0"/>
              </a:spcAft>
              <a:buSzPts val="1200"/>
              <a:buFont typeface="Arial"/>
              <a:buChar char="•"/>
            </a:pPr>
            <a:r>
              <a:rPr b="1" lang="en" sz="1600"/>
              <a:t>El </a:t>
            </a:r>
            <a:r>
              <a:rPr b="1" lang="en" sz="1600"/>
              <a:t>autoevaluarse</a:t>
            </a:r>
            <a:r>
              <a:rPr b="1" lang="en" sz="1600"/>
              <a:t> es la manera en la que podemos tener el criterio necesario para identificar de la existencia de cualquier cambio o irregularidad y buscar ayuda. </a:t>
            </a:r>
            <a:endParaRPr/>
          </a:p>
          <a:p>
            <a:pPr indent="0" lvl="0" marL="152400" rtl="0" algn="l">
              <a:lnSpc>
                <a:spcPct val="100000"/>
              </a:lnSpc>
              <a:spcBef>
                <a:spcPts val="0"/>
              </a:spcBef>
              <a:spcAft>
                <a:spcPts val="0"/>
              </a:spcAft>
              <a:buSzPts val="1200"/>
              <a:buNone/>
            </a:pPr>
            <a:r>
              <a:t/>
            </a:r>
            <a:endParaRPr sz="1500"/>
          </a:p>
          <a:p>
            <a:pPr indent="0" lvl="0" marL="152400" rtl="0" algn="l">
              <a:lnSpc>
                <a:spcPct val="100000"/>
              </a:lnSpc>
              <a:spcBef>
                <a:spcPts val="0"/>
              </a:spcBef>
              <a:spcAft>
                <a:spcPts val="0"/>
              </a:spcAft>
              <a:buSzPts val="1200"/>
              <a:buNone/>
            </a:pPr>
            <a:r>
              <a:t/>
            </a:r>
            <a:endParaRPr sz="1500"/>
          </a:p>
          <a:p>
            <a:pPr indent="0" lvl="0" marL="152400" rtl="0" algn="l">
              <a:lnSpc>
                <a:spcPct val="100000"/>
              </a:lnSpc>
              <a:spcBef>
                <a:spcPts val="0"/>
              </a:spcBef>
              <a:spcAft>
                <a:spcPts val="0"/>
              </a:spcAft>
              <a:buSzPts val="1200"/>
              <a:buNone/>
            </a:pPr>
            <a:r>
              <a:t/>
            </a:r>
            <a:endParaRPr sz="1500"/>
          </a:p>
          <a:p>
            <a:pPr indent="0" lvl="0" marL="0" rtl="0" algn="l">
              <a:lnSpc>
                <a:spcPct val="115000"/>
              </a:lnSpc>
              <a:spcBef>
                <a:spcPts val="0"/>
              </a:spcBef>
              <a:spcAft>
                <a:spcPts val="0"/>
              </a:spcAft>
              <a:buClr>
                <a:schemeClr val="dk2"/>
              </a:buClr>
              <a:buSzPts val="1100"/>
              <a:buFont typeface="Arial"/>
              <a:buNone/>
            </a:pPr>
            <a:r>
              <a:t/>
            </a:r>
            <a:endParaRPr sz="1500"/>
          </a:p>
          <a:p>
            <a:pPr indent="0" lvl="0" marL="0" rtl="0" algn="l">
              <a:lnSpc>
                <a:spcPct val="100000"/>
              </a:lnSpc>
              <a:spcBef>
                <a:spcPts val="0"/>
              </a:spcBef>
              <a:spcAft>
                <a:spcPts val="0"/>
              </a:spcAft>
              <a:buClr>
                <a:schemeClr val="dk2"/>
              </a:buClr>
              <a:buSzPts val="1100"/>
              <a:buFont typeface="Arial"/>
              <a:buNone/>
            </a:pPr>
            <a:r>
              <a:t/>
            </a:r>
            <a:endParaRPr sz="1500"/>
          </a:p>
        </p:txBody>
      </p:sp>
      <p:pic>
        <p:nvPicPr>
          <p:cNvPr id="2283" name="Google Shape;2283;p144"/>
          <p:cNvPicPr preferRelativeResize="0"/>
          <p:nvPr/>
        </p:nvPicPr>
        <p:blipFill rotWithShape="1">
          <a:blip r:embed="rId3">
            <a:alphaModFix/>
          </a:blip>
          <a:srcRect b="0" l="0" r="0" t="0"/>
          <a:stretch/>
        </p:blipFill>
        <p:spPr>
          <a:xfrm>
            <a:off x="576896" y="1144622"/>
            <a:ext cx="1792160" cy="1194773"/>
          </a:xfrm>
          <a:prstGeom prst="rect">
            <a:avLst/>
          </a:prstGeom>
          <a:noFill/>
          <a:ln>
            <a:noFill/>
          </a:ln>
        </p:spPr>
      </p:pic>
      <p:sp>
        <p:nvSpPr>
          <p:cNvPr id="2284" name="Google Shape;2284;p144"/>
          <p:cNvSpPr txBox="1"/>
          <p:nvPr/>
        </p:nvSpPr>
        <p:spPr>
          <a:xfrm>
            <a:off x="2321793" y="988347"/>
            <a:ext cx="5955579" cy="1647418"/>
          </a:xfrm>
          <a:prstGeom prst="rect">
            <a:avLst/>
          </a:prstGeom>
          <a:noFill/>
          <a:ln>
            <a:noFill/>
          </a:ln>
        </p:spPr>
        <p:txBody>
          <a:bodyPr anchorCtr="0" anchor="t" bIns="91425" lIns="91425" spcFirstLastPara="1" rIns="91425" wrap="square" tIns="91425">
            <a:noAutofit/>
          </a:bodyPr>
          <a:lstStyle/>
          <a:p>
            <a:pPr indent="0" lvl="0" marL="152400" marR="0" rtl="0" algn="l">
              <a:lnSpc>
                <a:spcPct val="100000"/>
              </a:lnSpc>
              <a:spcBef>
                <a:spcPts val="0"/>
              </a:spcBef>
              <a:spcAft>
                <a:spcPts val="0"/>
              </a:spcAft>
              <a:buClr>
                <a:schemeClr val="dk1"/>
              </a:buClr>
              <a:buSzPts val="1200"/>
              <a:buFont typeface="Arial"/>
              <a:buNone/>
            </a:pPr>
            <a:r>
              <a:rPr b="1" i="0" lang="en" sz="1500" u="none" cap="none" strike="noStrike">
                <a:solidFill>
                  <a:schemeClr val="dk2"/>
                </a:solidFill>
                <a:latin typeface="Arial"/>
                <a:ea typeface="Arial"/>
                <a:cs typeface="Arial"/>
                <a:sym typeface="Arial"/>
              </a:rPr>
              <a:t>Salud y psicología:</a:t>
            </a:r>
            <a:endParaRPr/>
          </a:p>
          <a:p>
            <a:pPr indent="0" lvl="0" marL="152400" marR="0" rtl="0" algn="l">
              <a:lnSpc>
                <a:spcPct val="100000"/>
              </a:lnSpc>
              <a:spcBef>
                <a:spcPts val="0"/>
              </a:spcBef>
              <a:spcAft>
                <a:spcPts val="0"/>
              </a:spcAft>
              <a:buClr>
                <a:schemeClr val="dk1"/>
              </a:buClr>
              <a:buSzPts val="1200"/>
              <a:buFont typeface="Arial"/>
              <a:buNone/>
            </a:pPr>
            <a:r>
              <a:rPr b="0" i="0" lang="en" sz="1500" u="none" cap="none" strike="noStrike">
                <a:solidFill>
                  <a:schemeClr val="dk2"/>
                </a:solidFill>
                <a:latin typeface="Arial"/>
                <a:ea typeface="Arial"/>
                <a:cs typeface="Arial"/>
                <a:sym typeface="Arial"/>
              </a:rPr>
              <a:t>La salud se manifiesta tanto en nuestra condición física como en las condiciones mentales, por lo que la primera persona e</a:t>
            </a:r>
            <a:r>
              <a:rPr lang="en" sz="1500">
                <a:solidFill>
                  <a:schemeClr val="dk2"/>
                </a:solidFill>
              </a:rPr>
              <a:t>n</a:t>
            </a:r>
            <a:r>
              <a:rPr b="0" i="0" lang="en" sz="1500" u="none" cap="none" strike="noStrike">
                <a:solidFill>
                  <a:schemeClr val="dk2"/>
                </a:solidFill>
                <a:latin typeface="Arial"/>
                <a:ea typeface="Arial"/>
                <a:cs typeface="Arial"/>
                <a:sym typeface="Arial"/>
              </a:rPr>
              <a:t> notar cualquier variación en estas áreas </a:t>
            </a:r>
            <a:r>
              <a:rPr lang="en" sz="1500">
                <a:solidFill>
                  <a:schemeClr val="dk2"/>
                </a:solidFill>
              </a:rPr>
              <a:t>es u</a:t>
            </a:r>
            <a:r>
              <a:rPr b="0" i="0" lang="en" sz="1500" u="none" cap="none" strike="noStrike">
                <a:solidFill>
                  <a:schemeClr val="dk2"/>
                </a:solidFill>
                <a:latin typeface="Arial"/>
                <a:ea typeface="Arial"/>
                <a:cs typeface="Arial"/>
                <a:sym typeface="Arial"/>
              </a:rPr>
              <a:t>no mismo.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8" name="Shape 2288"/>
        <p:cNvGrpSpPr/>
        <p:nvPr/>
      </p:nvGrpSpPr>
      <p:grpSpPr>
        <a:xfrm>
          <a:off x="0" y="0"/>
          <a:ext cx="0" cy="0"/>
          <a:chOff x="0" y="0"/>
          <a:chExt cx="0" cy="0"/>
        </a:xfrm>
      </p:grpSpPr>
      <p:grpSp>
        <p:nvGrpSpPr>
          <p:cNvPr id="2289" name="Google Shape;2289;p4"/>
          <p:cNvGrpSpPr/>
          <p:nvPr/>
        </p:nvGrpSpPr>
        <p:grpSpPr>
          <a:xfrm rot="474658">
            <a:off x="5358360" y="4196017"/>
            <a:ext cx="1557467" cy="585345"/>
            <a:chOff x="4345425" y="2175475"/>
            <a:chExt cx="800750" cy="176025"/>
          </a:xfrm>
        </p:grpSpPr>
        <p:sp>
          <p:nvSpPr>
            <p:cNvPr id="2290" name="Google Shape;2290;p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2" name="Google Shape;2292;p4"/>
          <p:cNvGrpSpPr/>
          <p:nvPr/>
        </p:nvGrpSpPr>
        <p:grpSpPr>
          <a:xfrm rot="474658">
            <a:off x="1260903" y="1718280"/>
            <a:ext cx="1557467" cy="585348"/>
            <a:chOff x="4345425" y="2175475"/>
            <a:chExt cx="800750" cy="176025"/>
          </a:xfrm>
        </p:grpSpPr>
        <p:sp>
          <p:nvSpPr>
            <p:cNvPr id="2293" name="Google Shape;2293;p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5" name="Google Shape;2295;p4"/>
          <p:cNvGrpSpPr/>
          <p:nvPr/>
        </p:nvGrpSpPr>
        <p:grpSpPr>
          <a:xfrm rot="474658">
            <a:off x="3683097" y="2843429"/>
            <a:ext cx="1557467" cy="585345"/>
            <a:chOff x="4345425" y="2175475"/>
            <a:chExt cx="800750" cy="176025"/>
          </a:xfrm>
        </p:grpSpPr>
        <p:sp>
          <p:nvSpPr>
            <p:cNvPr id="2296" name="Google Shape;2296;p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8" name="Google Shape;2298;p4"/>
          <p:cNvGrpSpPr/>
          <p:nvPr/>
        </p:nvGrpSpPr>
        <p:grpSpPr>
          <a:xfrm>
            <a:off x="3058869" y="1337530"/>
            <a:ext cx="2960453" cy="176025"/>
            <a:chOff x="4345425" y="2175475"/>
            <a:chExt cx="800750" cy="176025"/>
          </a:xfrm>
        </p:grpSpPr>
        <p:sp>
          <p:nvSpPr>
            <p:cNvPr id="2299" name="Google Shape;2299;p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1" name="Google Shape;2301;p4"/>
          <p:cNvSpPr txBox="1"/>
          <p:nvPr>
            <p:ph idx="21" type="title"/>
          </p:nvPr>
        </p:nvSpPr>
        <p:spPr>
          <a:xfrm>
            <a:off x="664799" y="391106"/>
            <a:ext cx="8165435" cy="360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t>Beneficios de la autoevaluación en la educación. </a:t>
            </a:r>
            <a:endParaRPr/>
          </a:p>
        </p:txBody>
      </p:sp>
      <p:sp>
        <p:nvSpPr>
          <p:cNvPr id="2302" name="Google Shape;2302;p4"/>
          <p:cNvSpPr txBox="1"/>
          <p:nvPr>
            <p:ph idx="13" type="subTitle"/>
          </p:nvPr>
        </p:nvSpPr>
        <p:spPr>
          <a:xfrm>
            <a:off x="1225370" y="1761494"/>
            <a:ext cx="3254188" cy="54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None/>
            </a:pPr>
            <a:r>
              <a:rPr lang="en" sz="1500"/>
              <a:t>Conocer los progresos propios y tomar el control sobre el proceso de aprendizaje.</a:t>
            </a:r>
            <a:endParaRPr/>
          </a:p>
          <a:p>
            <a:pPr indent="0" lvl="0" marL="0" rtl="0" algn="l">
              <a:lnSpc>
                <a:spcPct val="100000"/>
              </a:lnSpc>
              <a:spcBef>
                <a:spcPts val="0"/>
              </a:spcBef>
              <a:spcAft>
                <a:spcPts val="0"/>
              </a:spcAft>
              <a:buClr>
                <a:schemeClr val="dk2"/>
              </a:buClr>
              <a:buSzPts val="1100"/>
              <a:buFont typeface="Arial"/>
              <a:buNone/>
            </a:pPr>
            <a:r>
              <a:t/>
            </a:r>
            <a:endParaRPr/>
          </a:p>
        </p:txBody>
      </p:sp>
      <p:sp>
        <p:nvSpPr>
          <p:cNvPr id="2303" name="Google Shape;2303;p4"/>
          <p:cNvSpPr txBox="1"/>
          <p:nvPr>
            <p:ph idx="6" type="title"/>
          </p:nvPr>
        </p:nvSpPr>
        <p:spPr>
          <a:xfrm>
            <a:off x="4691213" y="4397401"/>
            <a:ext cx="814500" cy="5778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500"/>
              <a:buNone/>
            </a:pPr>
            <a:r>
              <a:rPr lang="en"/>
              <a:t>3</a:t>
            </a:r>
            <a:endParaRPr/>
          </a:p>
        </p:txBody>
      </p:sp>
      <p:sp>
        <p:nvSpPr>
          <p:cNvPr id="2304" name="Google Shape;2304;p4"/>
          <p:cNvSpPr txBox="1"/>
          <p:nvPr>
            <p:ph idx="14" type="title"/>
          </p:nvPr>
        </p:nvSpPr>
        <p:spPr>
          <a:xfrm>
            <a:off x="570433" y="1771706"/>
            <a:ext cx="814500" cy="5778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500"/>
              <a:buNone/>
            </a:pPr>
            <a:r>
              <a:rPr lang="en"/>
              <a:t>1</a:t>
            </a:r>
            <a:endParaRPr/>
          </a:p>
        </p:txBody>
      </p:sp>
      <p:sp>
        <p:nvSpPr>
          <p:cNvPr id="2305" name="Google Shape;2305;p4"/>
          <p:cNvSpPr txBox="1"/>
          <p:nvPr>
            <p:ph idx="15" type="subTitle"/>
          </p:nvPr>
        </p:nvSpPr>
        <p:spPr>
          <a:xfrm>
            <a:off x="5353315" y="4333787"/>
            <a:ext cx="3220800" cy="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None/>
            </a:pPr>
            <a:r>
              <a:rPr lang="en" sz="1500"/>
              <a:t>Refuerza el aprendizaje </a:t>
            </a:r>
            <a:r>
              <a:rPr lang="en" sz="1400"/>
              <a:t>y la motivación por los estudios.</a:t>
            </a:r>
            <a:endParaRPr/>
          </a:p>
          <a:p>
            <a:pPr indent="0" lvl="0" marL="0" rtl="0" algn="l">
              <a:lnSpc>
                <a:spcPct val="100000"/>
              </a:lnSpc>
              <a:spcBef>
                <a:spcPts val="0"/>
              </a:spcBef>
              <a:spcAft>
                <a:spcPts val="0"/>
              </a:spcAft>
              <a:buClr>
                <a:schemeClr val="dk2"/>
              </a:buClr>
              <a:buSzPts val="1100"/>
              <a:buFont typeface="Arial"/>
              <a:buNone/>
            </a:pPr>
            <a:r>
              <a:t/>
            </a:r>
            <a:endParaRPr/>
          </a:p>
        </p:txBody>
      </p:sp>
      <p:sp>
        <p:nvSpPr>
          <p:cNvPr id="2306" name="Google Shape;2306;p4"/>
          <p:cNvSpPr txBox="1"/>
          <p:nvPr>
            <p:ph idx="17" type="subTitle"/>
          </p:nvPr>
        </p:nvSpPr>
        <p:spPr>
          <a:xfrm>
            <a:off x="3583530" y="2872796"/>
            <a:ext cx="3414600" cy="54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None/>
            </a:pPr>
            <a:r>
              <a:rPr lang="en" sz="1500"/>
              <a:t>Asumir la independencia con responsabilidad por sus actividades.</a:t>
            </a:r>
            <a:endParaRPr/>
          </a:p>
          <a:p>
            <a:pPr indent="0" lvl="0" marL="0" rtl="0" algn="l">
              <a:lnSpc>
                <a:spcPct val="100000"/>
              </a:lnSpc>
              <a:spcBef>
                <a:spcPts val="0"/>
              </a:spcBef>
              <a:spcAft>
                <a:spcPts val="0"/>
              </a:spcAft>
              <a:buClr>
                <a:schemeClr val="dk2"/>
              </a:buClr>
              <a:buSzPts val="1100"/>
              <a:buFont typeface="Arial"/>
              <a:buNone/>
            </a:pPr>
            <a:r>
              <a:t/>
            </a:r>
            <a:endParaRPr/>
          </a:p>
        </p:txBody>
      </p:sp>
      <p:sp>
        <p:nvSpPr>
          <p:cNvPr id="2307" name="Google Shape;2307;p4"/>
          <p:cNvSpPr txBox="1"/>
          <p:nvPr>
            <p:ph idx="18" type="title"/>
          </p:nvPr>
        </p:nvSpPr>
        <p:spPr>
          <a:xfrm>
            <a:off x="2983685" y="2802986"/>
            <a:ext cx="814500" cy="5778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500"/>
              <a:buNone/>
            </a:pPr>
            <a:r>
              <a:rPr lang="en"/>
              <a:t>2</a:t>
            </a:r>
            <a:endParaRPr/>
          </a:p>
        </p:txBody>
      </p:sp>
      <p:sp>
        <p:nvSpPr>
          <p:cNvPr id="2308" name="Google Shape;2308;p4"/>
          <p:cNvSpPr txBox="1"/>
          <p:nvPr/>
        </p:nvSpPr>
        <p:spPr>
          <a:xfrm>
            <a:off x="896120" y="775316"/>
            <a:ext cx="7458636" cy="54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en" sz="1500" u="none" cap="none" strike="noStrike">
                <a:solidFill>
                  <a:schemeClr val="dk2"/>
                </a:solidFill>
                <a:latin typeface="Arial"/>
                <a:ea typeface="Arial"/>
                <a:cs typeface="Arial"/>
                <a:sym typeface="Arial"/>
              </a:rPr>
              <a:t>Es la estrategia más apropiada para que los alumnos desarrollen compromiso individual por el aprendizaje. </a:t>
            </a:r>
            <a:endParaRPr/>
          </a:p>
          <a:p>
            <a:pPr indent="0" lvl="0" marL="0" marR="0" rtl="0" algn="l">
              <a:lnSpc>
                <a:spcPct val="100000"/>
              </a:lnSpc>
              <a:spcBef>
                <a:spcPts val="0"/>
              </a:spcBef>
              <a:spcAft>
                <a:spcPts val="0"/>
              </a:spcAft>
              <a:buClr>
                <a:schemeClr val="dk2"/>
              </a:buClr>
              <a:buSzPts val="1100"/>
              <a:buFont typeface="Arial"/>
              <a:buNone/>
            </a:pPr>
            <a:r>
              <a:t/>
            </a:r>
            <a:endParaRPr b="0" i="0" sz="16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98"/>
                                        </p:tgtEl>
                                        <p:attrNameLst>
                                          <p:attrName>style.visibility</p:attrName>
                                        </p:attrNameLst>
                                      </p:cBhvr>
                                      <p:to>
                                        <p:strVal val="visible"/>
                                      </p:to>
                                    </p:set>
                                    <p:anim calcmode="lin" valueType="num">
                                      <p:cBhvr additive="base">
                                        <p:cTn dur="1000"/>
                                        <p:tgtEl>
                                          <p:spTgt spid="22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301"/>
                                        </p:tgtEl>
                                        <p:attrNameLst>
                                          <p:attrName>style.visibility</p:attrName>
                                        </p:attrNameLst>
                                      </p:cBhvr>
                                      <p:to>
                                        <p:strVal val="visible"/>
                                      </p:to>
                                    </p:set>
                                    <p:anim calcmode="lin" valueType="num">
                                      <p:cBhvr additive="base">
                                        <p:cTn dur="1000"/>
                                        <p:tgtEl>
                                          <p:spTgt spid="23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92"/>
                                        </p:tgtEl>
                                        <p:attrNameLst>
                                          <p:attrName>style.visibility</p:attrName>
                                        </p:attrNameLst>
                                      </p:cBhvr>
                                      <p:to>
                                        <p:strVal val="visible"/>
                                      </p:to>
                                    </p:set>
                                    <p:anim calcmode="lin" valueType="num">
                                      <p:cBhvr additive="base">
                                        <p:cTn dur="1000"/>
                                        <p:tgtEl>
                                          <p:spTgt spid="22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2"/>
                                        </p:tgtEl>
                                        <p:attrNameLst>
                                          <p:attrName>style.visibility</p:attrName>
                                        </p:attrNameLst>
                                      </p:cBhvr>
                                      <p:to>
                                        <p:strVal val="visible"/>
                                      </p:to>
                                    </p:set>
                                    <p:anim calcmode="lin" valueType="num">
                                      <p:cBhvr additive="base">
                                        <p:cTn dur="1000"/>
                                        <p:tgtEl>
                                          <p:spTgt spid="23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4"/>
                                        </p:tgtEl>
                                        <p:attrNameLst>
                                          <p:attrName>style.visibility</p:attrName>
                                        </p:attrNameLst>
                                      </p:cBhvr>
                                      <p:to>
                                        <p:strVal val="visible"/>
                                      </p:to>
                                    </p:set>
                                    <p:anim calcmode="lin" valueType="num">
                                      <p:cBhvr additive="base">
                                        <p:cTn dur="1000"/>
                                        <p:tgtEl>
                                          <p:spTgt spid="23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95"/>
                                        </p:tgtEl>
                                        <p:attrNameLst>
                                          <p:attrName>style.visibility</p:attrName>
                                        </p:attrNameLst>
                                      </p:cBhvr>
                                      <p:to>
                                        <p:strVal val="visible"/>
                                      </p:to>
                                    </p:set>
                                    <p:anim calcmode="lin" valueType="num">
                                      <p:cBhvr additive="base">
                                        <p:cTn dur="1000"/>
                                        <p:tgtEl>
                                          <p:spTgt spid="22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6"/>
                                        </p:tgtEl>
                                        <p:attrNameLst>
                                          <p:attrName>style.visibility</p:attrName>
                                        </p:attrNameLst>
                                      </p:cBhvr>
                                      <p:to>
                                        <p:strVal val="visible"/>
                                      </p:to>
                                    </p:set>
                                    <p:anim calcmode="lin" valueType="num">
                                      <p:cBhvr additive="base">
                                        <p:cTn dur="1000"/>
                                        <p:tgtEl>
                                          <p:spTgt spid="23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7"/>
                                        </p:tgtEl>
                                        <p:attrNameLst>
                                          <p:attrName>style.visibility</p:attrName>
                                        </p:attrNameLst>
                                      </p:cBhvr>
                                      <p:to>
                                        <p:strVal val="visible"/>
                                      </p:to>
                                    </p:set>
                                    <p:anim calcmode="lin" valueType="num">
                                      <p:cBhvr additive="base">
                                        <p:cTn dur="1000"/>
                                        <p:tgtEl>
                                          <p:spTgt spid="23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89"/>
                                        </p:tgtEl>
                                        <p:attrNameLst>
                                          <p:attrName>style.visibility</p:attrName>
                                        </p:attrNameLst>
                                      </p:cBhvr>
                                      <p:to>
                                        <p:strVal val="visible"/>
                                      </p:to>
                                    </p:set>
                                    <p:anim calcmode="lin" valueType="num">
                                      <p:cBhvr additive="base">
                                        <p:cTn dur="1000"/>
                                        <p:tgtEl>
                                          <p:spTgt spid="228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03"/>
                                        </p:tgtEl>
                                        <p:attrNameLst>
                                          <p:attrName>style.visibility</p:attrName>
                                        </p:attrNameLst>
                                      </p:cBhvr>
                                      <p:to>
                                        <p:strVal val="visible"/>
                                      </p:to>
                                    </p:set>
                                    <p:anim calcmode="lin" valueType="num">
                                      <p:cBhvr additive="base">
                                        <p:cTn dur="1000"/>
                                        <p:tgtEl>
                                          <p:spTgt spid="23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5"/>
                                        </p:tgtEl>
                                        <p:attrNameLst>
                                          <p:attrName>style.visibility</p:attrName>
                                        </p:attrNameLst>
                                      </p:cBhvr>
                                      <p:to>
                                        <p:strVal val="visible"/>
                                      </p:to>
                                    </p:set>
                                    <p:anim calcmode="lin" valueType="num">
                                      <p:cBhvr additive="base">
                                        <p:cTn dur="1000"/>
                                        <p:tgtEl>
                                          <p:spTgt spid="23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08"/>
                                        </p:tgtEl>
                                        <p:attrNameLst>
                                          <p:attrName>style.visibility</p:attrName>
                                        </p:attrNameLst>
                                      </p:cBhvr>
                                      <p:to>
                                        <p:strVal val="visible"/>
                                      </p:to>
                                    </p:set>
                                    <p:anim calcmode="lin" valueType="num">
                                      <p:cBhvr additive="base">
                                        <p:cTn dur="1000"/>
                                        <p:tgtEl>
                                          <p:spTgt spid="230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2" name="Shape 2312"/>
        <p:cNvGrpSpPr/>
        <p:nvPr/>
      </p:nvGrpSpPr>
      <p:grpSpPr>
        <a:xfrm>
          <a:off x="0" y="0"/>
          <a:ext cx="0" cy="0"/>
          <a:chOff x="0" y="0"/>
          <a:chExt cx="0" cy="0"/>
        </a:xfrm>
      </p:grpSpPr>
      <p:grpSp>
        <p:nvGrpSpPr>
          <p:cNvPr id="2313" name="Google Shape;2313;p22"/>
          <p:cNvGrpSpPr/>
          <p:nvPr/>
        </p:nvGrpSpPr>
        <p:grpSpPr>
          <a:xfrm>
            <a:off x="120658" y="696363"/>
            <a:ext cx="5199339" cy="2636807"/>
            <a:chOff x="1857000" y="3245400"/>
            <a:chExt cx="1233825" cy="1186575"/>
          </a:xfrm>
        </p:grpSpPr>
        <p:sp>
          <p:nvSpPr>
            <p:cNvPr id="2314" name="Google Shape;2314;p22"/>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22"/>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22"/>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22"/>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2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2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0" name="Google Shape;2320;p22"/>
          <p:cNvSpPr txBox="1"/>
          <p:nvPr>
            <p:ph type="title"/>
          </p:nvPr>
        </p:nvSpPr>
        <p:spPr>
          <a:xfrm>
            <a:off x="574125" y="1049650"/>
            <a:ext cx="4114500" cy="14313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None/>
            </a:pPr>
            <a:r>
              <a:rPr lang="en"/>
              <a:t>Reflexiona acerca del video: Conocerse a uno mismo. </a:t>
            </a:r>
            <a:endParaRPr/>
          </a:p>
          <a:p>
            <a:pPr indent="0" lvl="0" marL="0" rtl="0" algn="l">
              <a:lnSpc>
                <a:spcPct val="100000"/>
              </a:lnSpc>
              <a:spcBef>
                <a:spcPts val="0"/>
              </a:spcBef>
              <a:spcAft>
                <a:spcPts val="0"/>
              </a:spcAft>
              <a:buClr>
                <a:schemeClr val="dk2"/>
              </a:buClr>
              <a:buSzPts val="1100"/>
              <a:buNone/>
            </a:pPr>
            <a:r>
              <a:t/>
            </a:r>
            <a:endParaRPr/>
          </a:p>
          <a:p>
            <a:pPr indent="0" lvl="0" marL="0" rtl="0" algn="l">
              <a:lnSpc>
                <a:spcPct val="100000"/>
              </a:lnSpc>
              <a:spcBef>
                <a:spcPts val="0"/>
              </a:spcBef>
              <a:spcAft>
                <a:spcPts val="0"/>
              </a:spcAft>
              <a:buClr>
                <a:schemeClr val="dk2"/>
              </a:buClr>
              <a:buSzPts val="1100"/>
              <a:buNone/>
            </a:pPr>
            <a:r>
              <a:rPr lang="en" sz="1200" u="sng">
                <a:solidFill>
                  <a:schemeClr val="hlink"/>
                </a:solidFill>
                <a:hlinkClick r:id="rId4"/>
              </a:rPr>
              <a:t>https://www.youtube.com/watch?v=B1y_Nx6Avy8</a:t>
            </a:r>
            <a:br>
              <a:rPr lang="en" sz="1200"/>
            </a:br>
            <a:endParaRPr sz="2800"/>
          </a:p>
        </p:txBody>
      </p:sp>
      <p:grpSp>
        <p:nvGrpSpPr>
          <p:cNvPr id="2321" name="Google Shape;2321;p22"/>
          <p:cNvGrpSpPr/>
          <p:nvPr/>
        </p:nvGrpSpPr>
        <p:grpSpPr>
          <a:xfrm>
            <a:off x="1352373" y="1436895"/>
            <a:ext cx="2516837" cy="176025"/>
            <a:chOff x="4345425" y="2175475"/>
            <a:chExt cx="800750" cy="176025"/>
          </a:xfrm>
        </p:grpSpPr>
        <p:sp>
          <p:nvSpPr>
            <p:cNvPr id="2322" name="Google Shape;2322;p2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2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4" name="Google Shape;2324;p22"/>
          <p:cNvGrpSpPr/>
          <p:nvPr/>
        </p:nvGrpSpPr>
        <p:grpSpPr>
          <a:xfrm flipH="1" rot="-140948">
            <a:off x="576268" y="2391341"/>
            <a:ext cx="3487154" cy="176032"/>
            <a:chOff x="4345425" y="2175475"/>
            <a:chExt cx="800750" cy="176025"/>
          </a:xfrm>
        </p:grpSpPr>
        <p:sp>
          <p:nvSpPr>
            <p:cNvPr id="2325" name="Google Shape;2325;p2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2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13"/>
                                        </p:tgtEl>
                                        <p:attrNameLst>
                                          <p:attrName>style.visibility</p:attrName>
                                        </p:attrNameLst>
                                      </p:cBhvr>
                                      <p:to>
                                        <p:strVal val="visible"/>
                                      </p:to>
                                    </p:set>
                                    <p:anim calcmode="lin" valueType="num">
                                      <p:cBhvr additive="base">
                                        <p:cTn dur="1000"/>
                                        <p:tgtEl>
                                          <p:spTgt spid="23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320"/>
                                        </p:tgtEl>
                                        <p:attrNameLst>
                                          <p:attrName>style.visibility</p:attrName>
                                        </p:attrNameLst>
                                      </p:cBhvr>
                                      <p:to>
                                        <p:strVal val="visible"/>
                                      </p:to>
                                    </p:set>
                                    <p:anim calcmode="lin" valueType="num">
                                      <p:cBhvr additive="base">
                                        <p:cTn dur="1000"/>
                                        <p:tgtEl>
                                          <p:spTgt spid="232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321"/>
                                        </p:tgtEl>
                                        <p:attrNameLst>
                                          <p:attrName>style.visibility</p:attrName>
                                        </p:attrNameLst>
                                      </p:cBhvr>
                                      <p:to>
                                        <p:strVal val="visible"/>
                                      </p:to>
                                    </p:set>
                                    <p:animEffect filter="fade" transition="in">
                                      <p:cBhvr>
                                        <p:cTn dur="1000"/>
                                        <p:tgtEl>
                                          <p:spTgt spid="2321"/>
                                        </p:tgtEl>
                                      </p:cBhvr>
                                    </p:animEffect>
                                  </p:childTnLst>
                                </p:cTn>
                              </p:par>
                              <p:par>
                                <p:cTn fill="hold" nodeType="withEffect" presetClass="entr" presetID="10" presetSubtype="0">
                                  <p:stCondLst>
                                    <p:cond delay="0"/>
                                  </p:stCondLst>
                                  <p:childTnLst>
                                    <p:set>
                                      <p:cBhvr>
                                        <p:cTn dur="1" fill="hold">
                                          <p:stCondLst>
                                            <p:cond delay="0"/>
                                          </p:stCondLst>
                                        </p:cTn>
                                        <p:tgtEl>
                                          <p:spTgt spid="2324"/>
                                        </p:tgtEl>
                                        <p:attrNameLst>
                                          <p:attrName>style.visibility</p:attrName>
                                        </p:attrNameLst>
                                      </p:cBhvr>
                                      <p:to>
                                        <p:strVal val="visible"/>
                                      </p:to>
                                    </p:set>
                                    <p:animEffect filter="fade" transition="in">
                                      <p:cBhvr>
                                        <p:cTn dur="1000"/>
                                        <p:tgtEl>
                                          <p:spTgt spid="2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0" name="Shape 2330"/>
        <p:cNvGrpSpPr/>
        <p:nvPr/>
      </p:nvGrpSpPr>
      <p:grpSpPr>
        <a:xfrm>
          <a:off x="0" y="0"/>
          <a:ext cx="0" cy="0"/>
          <a:chOff x="0" y="0"/>
          <a:chExt cx="0" cy="0"/>
        </a:xfrm>
      </p:grpSpPr>
      <p:grpSp>
        <p:nvGrpSpPr>
          <p:cNvPr id="2331" name="Google Shape;2331;g2749466d82a_1_1667"/>
          <p:cNvGrpSpPr/>
          <p:nvPr/>
        </p:nvGrpSpPr>
        <p:grpSpPr>
          <a:xfrm rot="474644">
            <a:off x="7631178" y="4329695"/>
            <a:ext cx="1274754" cy="485789"/>
            <a:chOff x="4345425" y="2175475"/>
            <a:chExt cx="800750" cy="176025"/>
          </a:xfrm>
        </p:grpSpPr>
        <p:sp>
          <p:nvSpPr>
            <p:cNvPr id="2332" name="Google Shape;2332;g2749466d82a_1_166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g2749466d82a_1_166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4" name="Google Shape;2334;g2749466d82a_1_1667"/>
          <p:cNvSpPr txBox="1"/>
          <p:nvPr>
            <p:ph type="ctrTitle"/>
          </p:nvPr>
        </p:nvSpPr>
        <p:spPr>
          <a:xfrm>
            <a:off x="7028175" y="4451395"/>
            <a:ext cx="1813800" cy="234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2"/>
              </a:buClr>
              <a:buSzPts val="1100"/>
              <a:buFont typeface="Arial"/>
              <a:buNone/>
            </a:pPr>
            <a:r>
              <a:rPr lang="en" sz="1200"/>
              <a:t>—George Eliot.</a:t>
            </a:r>
            <a:endParaRPr sz="1200"/>
          </a:p>
          <a:p>
            <a:pPr indent="0" lvl="0" marL="0" rtl="0" algn="r">
              <a:lnSpc>
                <a:spcPct val="100000"/>
              </a:lnSpc>
              <a:spcBef>
                <a:spcPts val="0"/>
              </a:spcBef>
              <a:spcAft>
                <a:spcPts val="0"/>
              </a:spcAft>
              <a:buSzPts val="5200"/>
              <a:buNone/>
            </a:pPr>
            <a:r>
              <a:t/>
            </a:r>
            <a:endParaRPr/>
          </a:p>
        </p:txBody>
      </p:sp>
      <p:sp>
        <p:nvSpPr>
          <p:cNvPr id="2335" name="Google Shape;2335;g2749466d82a_1_1667"/>
          <p:cNvSpPr txBox="1"/>
          <p:nvPr>
            <p:ph idx="1" type="subTitle"/>
          </p:nvPr>
        </p:nvSpPr>
        <p:spPr>
          <a:xfrm>
            <a:off x="3763575" y="977075"/>
            <a:ext cx="5078400" cy="235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b="1" lang="en" sz="2900">
                <a:solidFill>
                  <a:srgbClr val="000000"/>
                </a:solidFill>
              </a:rPr>
              <a:t>¿Cuál es la importancia de autoconocerse?</a:t>
            </a:r>
            <a:endParaRPr b="1" sz="2900">
              <a:solidFill>
                <a:srgbClr val="000000"/>
              </a:solidFill>
            </a:endParaRPr>
          </a:p>
          <a:p>
            <a:pPr indent="0" lvl="0" marL="0" rtl="0" algn="l">
              <a:lnSpc>
                <a:spcPct val="115000"/>
              </a:lnSpc>
              <a:spcBef>
                <a:spcPts val="1200"/>
              </a:spcBef>
              <a:spcAft>
                <a:spcPts val="1200"/>
              </a:spcAft>
              <a:buSzPts val="1100"/>
              <a:buNone/>
            </a:pPr>
            <a:r>
              <a:rPr b="1" lang="en" sz="2900">
                <a:solidFill>
                  <a:srgbClr val="000000"/>
                </a:solidFill>
              </a:rPr>
              <a:t>¿Qué mejoras puedes hacer en ti?</a:t>
            </a:r>
            <a:endParaRPr sz="2100">
              <a:solidFill>
                <a:srgbClr val="351C75"/>
              </a:solidFill>
            </a:endParaRPr>
          </a:p>
        </p:txBody>
      </p:sp>
      <p:grpSp>
        <p:nvGrpSpPr>
          <p:cNvPr id="2336" name="Google Shape;2336;g2749466d82a_1_1667"/>
          <p:cNvGrpSpPr/>
          <p:nvPr/>
        </p:nvGrpSpPr>
        <p:grpSpPr>
          <a:xfrm rot="-546362">
            <a:off x="645361" y="1482646"/>
            <a:ext cx="3044968" cy="2981490"/>
            <a:chOff x="2505075" y="4180600"/>
            <a:chExt cx="1092750" cy="957900"/>
          </a:xfrm>
        </p:grpSpPr>
        <p:sp>
          <p:nvSpPr>
            <p:cNvPr id="2337" name="Google Shape;2337;g2749466d82a_1_1667"/>
            <p:cNvSpPr/>
            <p:nvPr/>
          </p:nvSpPr>
          <p:spPr>
            <a:xfrm>
              <a:off x="2612200" y="4898650"/>
              <a:ext cx="984100" cy="235275"/>
            </a:xfrm>
            <a:custGeom>
              <a:rect b="b" l="l" r="r" t="t"/>
              <a:pathLst>
                <a:path extrusionOk="0" h="9411" w="39364">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g2749466d82a_1_1667"/>
            <p:cNvSpPr/>
            <p:nvPr/>
          </p:nvSpPr>
          <p:spPr>
            <a:xfrm>
              <a:off x="2607825" y="4893625"/>
              <a:ext cx="990000" cy="244875"/>
            </a:xfrm>
            <a:custGeom>
              <a:rect b="b" l="l" r="r" t="t"/>
              <a:pathLst>
                <a:path extrusionOk="0" h="9795" w="3960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g2749466d82a_1_1667"/>
            <p:cNvSpPr/>
            <p:nvPr/>
          </p:nvSpPr>
          <p:spPr>
            <a:xfrm>
              <a:off x="2508825" y="4184975"/>
              <a:ext cx="1038875" cy="879225"/>
            </a:xfrm>
            <a:custGeom>
              <a:rect b="b" l="l" r="r" t="t"/>
              <a:pathLst>
                <a:path extrusionOk="0" h="35169" w="41555">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g2749466d82a_1_1667"/>
            <p:cNvSpPr/>
            <p:nvPr/>
          </p:nvSpPr>
          <p:spPr>
            <a:xfrm>
              <a:off x="2505075" y="4180600"/>
              <a:ext cx="1047650" cy="887125"/>
            </a:xfrm>
            <a:custGeom>
              <a:rect b="b" l="l" r="r" t="t"/>
              <a:pathLst>
                <a:path extrusionOk="0" h="35485" w="41906">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g2749466d82a_1_1667"/>
            <p:cNvSpPr/>
            <p:nvPr/>
          </p:nvSpPr>
          <p:spPr>
            <a:xfrm>
              <a:off x="2849050" y="4283900"/>
              <a:ext cx="614675" cy="48350"/>
            </a:xfrm>
            <a:custGeom>
              <a:rect b="b" l="l" r="r" t="t"/>
              <a:pathLst>
                <a:path extrusionOk="0" h="1934" w="24587">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2" name="Google Shape;2342;g2749466d82a_1_1667"/>
          <p:cNvSpPr txBox="1"/>
          <p:nvPr/>
        </p:nvSpPr>
        <p:spPr>
          <a:xfrm rot="-545468">
            <a:off x="966559" y="2423398"/>
            <a:ext cx="2382832" cy="129915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3000">
                <a:solidFill>
                  <a:schemeClr val="dk1"/>
                </a:solidFill>
                <a:latin typeface="Itim"/>
                <a:ea typeface="Itim"/>
                <a:cs typeface="Itim"/>
                <a:sym typeface="Itim"/>
              </a:rPr>
              <a:t>Escribe y reflexión para ti mismo  </a:t>
            </a:r>
            <a:endParaRPr b="1" sz="3000">
              <a:solidFill>
                <a:schemeClr val="dk1"/>
              </a:solidFill>
              <a:latin typeface="Itim"/>
              <a:ea typeface="Itim"/>
              <a:cs typeface="Itim"/>
              <a:sym typeface="Itim"/>
            </a:endParaRPr>
          </a:p>
          <a:p>
            <a:pPr indent="0" lvl="0" marL="0" marR="0" rtl="0" algn="ctr">
              <a:lnSpc>
                <a:spcPct val="100000"/>
              </a:lnSpc>
              <a:spcBef>
                <a:spcPts val="0"/>
              </a:spcBef>
              <a:spcAft>
                <a:spcPts val="0"/>
              </a:spcAft>
              <a:buClr>
                <a:srgbClr val="000000"/>
              </a:buClr>
              <a:buSzPts val="3000"/>
              <a:buFont typeface="Arial"/>
              <a:buNone/>
            </a:pPr>
            <a:r>
              <a:t/>
            </a:r>
            <a:endParaRPr b="1" sz="3000">
              <a:solidFill>
                <a:schemeClr val="dk1"/>
              </a:solidFill>
              <a:latin typeface="Itim"/>
              <a:ea typeface="Itim"/>
              <a:cs typeface="Itim"/>
              <a:sym typeface="Itim"/>
            </a:endParaRPr>
          </a:p>
        </p:txBody>
      </p:sp>
      <p:sp>
        <p:nvSpPr>
          <p:cNvPr id="2343" name="Google Shape;2343;g2749466d82a_1_1667"/>
          <p:cNvSpPr/>
          <p:nvPr/>
        </p:nvSpPr>
        <p:spPr>
          <a:xfrm rot="-1036824">
            <a:off x="3865700" y="520802"/>
            <a:ext cx="932333" cy="512408"/>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44" name="Google Shape;2344;g2749466d82a_1_1667"/>
          <p:cNvGrpSpPr/>
          <p:nvPr/>
        </p:nvGrpSpPr>
        <p:grpSpPr>
          <a:xfrm rot="-8593293">
            <a:off x="48532" y="-510565"/>
            <a:ext cx="2429474" cy="1577941"/>
            <a:chOff x="5118990" y="4122087"/>
            <a:chExt cx="1882464" cy="1222659"/>
          </a:xfrm>
        </p:grpSpPr>
        <p:sp>
          <p:nvSpPr>
            <p:cNvPr id="2345" name="Google Shape;2345;g2749466d82a_1_1667"/>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g2749466d82a_1_1667"/>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g2749466d82a_1_1667"/>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g2749466d82a_1_1667"/>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g2749466d82a_1_1667"/>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g2749466d82a_1_1667"/>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g2749466d82a_1_1667"/>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g2749466d82a_1_1667"/>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g2749466d82a_1_1667"/>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g2749466d82a_1_1667"/>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g2749466d82a_1_1667"/>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g2749466d82a_1_1667"/>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g2749466d82a_1_1667"/>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g2749466d82a_1_1667"/>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g2749466d82a_1_1667"/>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0" name="Google Shape;2360;g2749466d82a_1_1667"/>
          <p:cNvGrpSpPr/>
          <p:nvPr/>
        </p:nvGrpSpPr>
        <p:grpSpPr>
          <a:xfrm>
            <a:off x="3225795" y="4644671"/>
            <a:ext cx="2433812" cy="320922"/>
            <a:chOff x="1394800" y="3522000"/>
            <a:chExt cx="1048650" cy="138275"/>
          </a:xfrm>
        </p:grpSpPr>
        <p:sp>
          <p:nvSpPr>
            <p:cNvPr id="2361" name="Google Shape;2361;g2749466d82a_1_1667"/>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g2749466d82a_1_1667"/>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g2749466d82a_1_1667"/>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g2749466d82a_1_1667"/>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g2749466d82a_1_1667"/>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g2749466d82a_1_1667"/>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g2749466d82a_1_1667"/>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g2749466d82a_1_1667"/>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g2749466d82a_1_1667"/>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0" name="Google Shape;2370;g2749466d82a_1_1667"/>
          <p:cNvSpPr txBox="1"/>
          <p:nvPr>
            <p:ph idx="4294967295" type="subTitle"/>
          </p:nvPr>
        </p:nvSpPr>
        <p:spPr>
          <a:xfrm>
            <a:off x="4663874" y="4095375"/>
            <a:ext cx="4351200" cy="54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None/>
            </a:pPr>
            <a:r>
              <a:rPr lang="en" sz="1200">
                <a:highlight>
                  <a:srgbClr val="FFFFFF"/>
                </a:highlight>
                <a:latin typeface="Times New Roman"/>
                <a:ea typeface="Times New Roman"/>
                <a:cs typeface="Times New Roman"/>
                <a:sym typeface="Times New Roman"/>
              </a:rPr>
              <a:t>"Nunca es</a:t>
            </a:r>
            <a:r>
              <a:rPr b="1" lang="en" sz="1200">
                <a:highlight>
                  <a:srgbClr val="FFFFFF"/>
                </a:highlight>
                <a:latin typeface="Times New Roman"/>
                <a:ea typeface="Times New Roman"/>
                <a:cs typeface="Times New Roman"/>
                <a:sym typeface="Times New Roman"/>
              </a:rPr>
              <a:t> demasiado tarde</a:t>
            </a:r>
            <a:r>
              <a:rPr lang="en" sz="1200">
                <a:highlight>
                  <a:srgbClr val="FFFFFF"/>
                </a:highlight>
                <a:latin typeface="Times New Roman"/>
                <a:ea typeface="Times New Roman"/>
                <a:cs typeface="Times New Roman"/>
                <a:sym typeface="Times New Roman"/>
              </a:rPr>
              <a:t> para ser lo que podrías haber sido". </a:t>
            </a:r>
            <a:endParaRPr sz="1500"/>
          </a:p>
          <a:p>
            <a:pPr indent="0" lvl="0" marL="0" rtl="0" algn="l">
              <a:lnSpc>
                <a:spcPct val="100000"/>
              </a:lnSpc>
              <a:spcBef>
                <a:spcPts val="0"/>
              </a:spcBef>
              <a:spcAft>
                <a:spcPts val="0"/>
              </a:spcAft>
              <a:buClr>
                <a:schemeClr val="dk2"/>
              </a:buClr>
              <a:buSzPts val="1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4" name="Shape 2374"/>
        <p:cNvGrpSpPr/>
        <p:nvPr/>
      </p:nvGrpSpPr>
      <p:grpSpPr>
        <a:xfrm>
          <a:off x="0" y="0"/>
          <a:ext cx="0" cy="0"/>
          <a:chOff x="0" y="0"/>
          <a:chExt cx="0" cy="0"/>
        </a:xfrm>
      </p:grpSpPr>
      <p:sp>
        <p:nvSpPr>
          <p:cNvPr id="2375" name="Google Shape;2375;g2749466d82a_1_1629"/>
          <p:cNvSpPr txBox="1"/>
          <p:nvPr>
            <p:ph type="title"/>
          </p:nvPr>
        </p:nvSpPr>
        <p:spPr>
          <a:xfrm>
            <a:off x="394556" y="1173737"/>
            <a:ext cx="46968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t>Dudas o Comentarios!</a:t>
            </a:r>
            <a:endParaRPr/>
          </a:p>
        </p:txBody>
      </p:sp>
      <p:grpSp>
        <p:nvGrpSpPr>
          <p:cNvPr id="2376" name="Google Shape;2376;g2749466d82a_1_1629"/>
          <p:cNvGrpSpPr/>
          <p:nvPr/>
        </p:nvGrpSpPr>
        <p:grpSpPr>
          <a:xfrm flipH="1">
            <a:off x="1273860" y="2255362"/>
            <a:ext cx="2383432" cy="176025"/>
            <a:chOff x="4345425" y="2175475"/>
            <a:chExt cx="800750" cy="176025"/>
          </a:xfrm>
        </p:grpSpPr>
        <p:sp>
          <p:nvSpPr>
            <p:cNvPr id="2377" name="Google Shape;2377;g2749466d82a_1_16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g2749466d82a_1_16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9" name="Google Shape;2379;g2749466d82a_1_1629"/>
          <p:cNvGrpSpPr/>
          <p:nvPr/>
        </p:nvGrpSpPr>
        <p:grpSpPr>
          <a:xfrm rot="807122">
            <a:off x="5767468" y="952961"/>
            <a:ext cx="2497551" cy="2401906"/>
            <a:chOff x="1857000" y="3245400"/>
            <a:chExt cx="1233825" cy="1186575"/>
          </a:xfrm>
        </p:grpSpPr>
        <p:sp>
          <p:nvSpPr>
            <p:cNvPr id="2380" name="Google Shape;2380;g2749466d82a_1_1629"/>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g2749466d82a_1_1629"/>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g2749466d82a_1_1629"/>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g2749466d82a_1_1629"/>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g2749466d82a_1_1629"/>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g2749466d82a_1_1629"/>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6" name="Google Shape;2386;g2749466d82a_1_1629"/>
          <p:cNvGrpSpPr/>
          <p:nvPr/>
        </p:nvGrpSpPr>
        <p:grpSpPr>
          <a:xfrm rot="674490">
            <a:off x="4321655" y="4071058"/>
            <a:ext cx="3474315" cy="888850"/>
            <a:chOff x="3809875" y="1963175"/>
            <a:chExt cx="1923600" cy="492150"/>
          </a:xfrm>
        </p:grpSpPr>
        <p:sp>
          <p:nvSpPr>
            <p:cNvPr id="2387" name="Google Shape;2387;g2749466d82a_1_1629"/>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g2749466d82a_1_1629"/>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g2749466d82a_1_1629"/>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g2749466d82a_1_1629"/>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g2749466d82a_1_1629"/>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g2749466d82a_1_1629"/>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g2749466d82a_1_1629"/>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g2749466d82a_1_1629"/>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g2749466d82a_1_1629"/>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g2749466d82a_1_1629"/>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g2749466d82a_1_1629"/>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98" name="Google Shape;2398;g2749466d82a_1_1629"/>
          <p:cNvGrpSpPr/>
          <p:nvPr/>
        </p:nvGrpSpPr>
        <p:grpSpPr>
          <a:xfrm rot="1386640">
            <a:off x="3606832" y="807889"/>
            <a:ext cx="806665" cy="421749"/>
            <a:chOff x="1822875" y="1377000"/>
            <a:chExt cx="548075" cy="286550"/>
          </a:xfrm>
        </p:grpSpPr>
        <p:sp>
          <p:nvSpPr>
            <p:cNvPr id="2399" name="Google Shape;2399;g2749466d82a_1_1629"/>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g2749466d82a_1_1629"/>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g2749466d82a_1_1629"/>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g2749466d82a_1_1629"/>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g2749466d82a_1_1629"/>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g2749466d82a_1_1629"/>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g2749466d82a_1_1629"/>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g2749466d82a_1_1629"/>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g2749466d82a_1_1629"/>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8" name="Google Shape;2408;g2749466d82a_1_1629"/>
          <p:cNvSpPr txBox="1"/>
          <p:nvPr/>
        </p:nvSpPr>
        <p:spPr>
          <a:xfrm rot="831699">
            <a:off x="5680050" y="1457312"/>
            <a:ext cx="2769867" cy="75576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2"/>
              </a:buClr>
              <a:buSzPts val="1100"/>
              <a:buFont typeface="Arial"/>
              <a:buNone/>
            </a:pPr>
            <a:r>
              <a:rPr b="1" i="0" lang="en" sz="4400" u="none" cap="none" strike="noStrike">
                <a:solidFill>
                  <a:schemeClr val="dk1"/>
                </a:solidFill>
                <a:latin typeface="Itim"/>
                <a:ea typeface="Itim"/>
                <a:cs typeface="Itim"/>
                <a:sym typeface="Itim"/>
              </a:rPr>
              <a:t>Curso de Tutoría 1 </a:t>
            </a:r>
            <a:endParaRPr b="1" i="0" sz="4400" u="none" cap="none" strike="noStrike">
              <a:solidFill>
                <a:schemeClr val="dk1"/>
              </a:solidFill>
              <a:latin typeface="Itim"/>
              <a:ea typeface="Itim"/>
              <a:cs typeface="Itim"/>
              <a:sym typeface="Itim"/>
            </a:endParaRPr>
          </a:p>
        </p:txBody>
      </p:sp>
      <p:pic>
        <p:nvPicPr>
          <p:cNvPr id="2409" name="Google Shape;2409;g2749466d82a_1_1629"/>
          <p:cNvPicPr preferRelativeResize="0"/>
          <p:nvPr/>
        </p:nvPicPr>
        <p:blipFill>
          <a:blip r:embed="rId3">
            <a:alphaModFix/>
          </a:blip>
          <a:stretch>
            <a:fillRect/>
          </a:stretch>
        </p:blipFill>
        <p:spPr>
          <a:xfrm rot="950425">
            <a:off x="5950913" y="2701928"/>
            <a:ext cx="1313401" cy="6080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g2749466d82a_2_0"/>
          <p:cNvSpPr txBox="1"/>
          <p:nvPr>
            <p:ph type="ctrTitle"/>
          </p:nvPr>
        </p:nvSpPr>
        <p:spPr>
          <a:xfrm>
            <a:off x="1966475" y="1453947"/>
            <a:ext cx="5316000" cy="1983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None/>
            </a:pPr>
            <a:r>
              <a:rPr lang="en" sz="4800"/>
              <a:t>Autoconocimiento y evaluación</a:t>
            </a:r>
            <a:r>
              <a:rPr lang="en" sz="4800"/>
              <a:t> </a:t>
            </a:r>
            <a:br>
              <a:rPr lang="en"/>
            </a:br>
            <a:endParaRPr/>
          </a:p>
        </p:txBody>
      </p:sp>
      <p:sp>
        <p:nvSpPr>
          <p:cNvPr id="1983" name="Google Shape;1983;g2749466d82a_2_0"/>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en"/>
              <a:t>Curso 1 - Tutorías - Sesión 14</a:t>
            </a:r>
            <a:endParaRPr/>
          </a:p>
        </p:txBody>
      </p:sp>
      <p:pic>
        <p:nvPicPr>
          <p:cNvPr id="1984" name="Google Shape;1984;g2749466d82a_2_0"/>
          <p:cNvPicPr preferRelativeResize="0"/>
          <p:nvPr/>
        </p:nvPicPr>
        <p:blipFill>
          <a:blip r:embed="rId3">
            <a:alphaModFix/>
          </a:blip>
          <a:stretch>
            <a:fillRect/>
          </a:stretch>
        </p:blipFill>
        <p:spPr>
          <a:xfrm>
            <a:off x="3371600" y="4002150"/>
            <a:ext cx="2487801" cy="1151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82"/>
                                        </p:tgtEl>
                                        <p:attrNameLst>
                                          <p:attrName>style.visibility</p:attrName>
                                        </p:attrNameLst>
                                      </p:cBhvr>
                                      <p:to>
                                        <p:strVal val="visible"/>
                                      </p:to>
                                    </p:set>
                                    <p:anim calcmode="lin" valueType="num">
                                      <p:cBhvr additive="base">
                                        <p:cTn dur="1000"/>
                                        <p:tgtEl>
                                          <p:spTgt spid="19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983"/>
                                        </p:tgtEl>
                                        <p:attrNameLst>
                                          <p:attrName>style.visibility</p:attrName>
                                        </p:attrNameLst>
                                      </p:cBhvr>
                                      <p:to>
                                        <p:strVal val="visible"/>
                                      </p:to>
                                    </p:set>
                                    <p:anim calcmode="lin" valueType="num">
                                      <p:cBhvr additive="base">
                                        <p:cTn dur="1000"/>
                                        <p:tgtEl>
                                          <p:spTgt spid="19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g24f769c9be7_0_0"/>
          <p:cNvSpPr txBox="1"/>
          <p:nvPr>
            <p:ph type="title"/>
          </p:nvPr>
        </p:nvSpPr>
        <p:spPr>
          <a:xfrm>
            <a:off x="720725" y="1309050"/>
            <a:ext cx="37446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4400"/>
              <a:t>Orden del día </a:t>
            </a:r>
            <a:endParaRPr sz="4400"/>
          </a:p>
        </p:txBody>
      </p:sp>
      <p:sp>
        <p:nvSpPr>
          <p:cNvPr id="1990" name="Google Shape;1990;g24f769c9be7_0_0"/>
          <p:cNvSpPr txBox="1"/>
          <p:nvPr>
            <p:ph idx="1" type="body"/>
          </p:nvPr>
        </p:nvSpPr>
        <p:spPr>
          <a:xfrm>
            <a:off x="641800" y="2095583"/>
            <a:ext cx="4268100" cy="2076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Char char="●"/>
            </a:pPr>
            <a:r>
              <a:rPr lang="en"/>
              <a:t>Introspección</a:t>
            </a:r>
            <a:endParaRPr/>
          </a:p>
          <a:p>
            <a:pPr indent="-304800" lvl="0" marL="457200" rtl="0" algn="l">
              <a:lnSpc>
                <a:spcPct val="115000"/>
              </a:lnSpc>
              <a:spcBef>
                <a:spcPts val="0"/>
              </a:spcBef>
              <a:spcAft>
                <a:spcPts val="0"/>
              </a:spcAft>
              <a:buSzPts val="1200"/>
              <a:buChar char="●"/>
            </a:pPr>
            <a:r>
              <a:rPr lang="en"/>
              <a:t>Tipos de autoevaluación.</a:t>
            </a:r>
            <a:endParaRPr/>
          </a:p>
          <a:p>
            <a:pPr indent="-304800" lvl="0" marL="457200" rtl="0" algn="l">
              <a:lnSpc>
                <a:spcPct val="115000"/>
              </a:lnSpc>
              <a:spcBef>
                <a:spcPts val="0"/>
              </a:spcBef>
              <a:spcAft>
                <a:spcPts val="0"/>
              </a:spcAft>
              <a:buSzPts val="1200"/>
              <a:buChar char="●"/>
            </a:pPr>
            <a:r>
              <a:rPr lang="en"/>
              <a:t>Beneficios de la autoevaluación.</a:t>
            </a:r>
            <a:endParaRPr/>
          </a:p>
          <a:p>
            <a:pPr indent="-304800" lvl="0" marL="457200" rtl="0" algn="l">
              <a:lnSpc>
                <a:spcPct val="115000"/>
              </a:lnSpc>
              <a:spcBef>
                <a:spcPts val="0"/>
              </a:spcBef>
              <a:spcAft>
                <a:spcPts val="0"/>
              </a:spcAft>
              <a:buSzPts val="1200"/>
              <a:buChar char="●"/>
            </a:pPr>
            <a:r>
              <a:rPr lang="en"/>
              <a:t>Ejercicio.</a:t>
            </a:r>
            <a:endParaRPr/>
          </a:p>
          <a:p>
            <a:pPr indent="-304800" lvl="0" marL="457200" rtl="0" algn="l">
              <a:lnSpc>
                <a:spcPct val="115000"/>
              </a:lnSpc>
              <a:spcBef>
                <a:spcPts val="0"/>
              </a:spcBef>
              <a:spcAft>
                <a:spcPts val="0"/>
              </a:spcAft>
              <a:buSzPts val="1200"/>
              <a:buChar char="●"/>
            </a:pPr>
            <a:r>
              <a:rPr lang="en"/>
              <a:t>Video </a:t>
            </a:r>
            <a:r>
              <a:rPr lang="en"/>
              <a:t>conocerse</a:t>
            </a:r>
            <a:r>
              <a:rPr lang="en"/>
              <a:t> a uno mismo.</a:t>
            </a:r>
            <a:endParaRPr/>
          </a:p>
          <a:p>
            <a:pPr indent="-304800" lvl="0" marL="457200" rtl="0" algn="l">
              <a:lnSpc>
                <a:spcPct val="115000"/>
              </a:lnSpc>
              <a:spcBef>
                <a:spcPts val="0"/>
              </a:spcBef>
              <a:spcAft>
                <a:spcPts val="0"/>
              </a:spcAft>
              <a:buSzPts val="1200"/>
              <a:buChar char="●"/>
            </a:pPr>
            <a:r>
              <a:rPr lang="en"/>
              <a:t>Preguntas de </a:t>
            </a:r>
            <a:r>
              <a:rPr lang="en"/>
              <a:t>reflexión</a:t>
            </a:r>
            <a:r>
              <a:rPr lang="en"/>
              <a:t>.</a:t>
            </a:r>
            <a:endParaRPr/>
          </a:p>
          <a:p>
            <a:pPr indent="-304800" lvl="0" marL="457200" rtl="0" algn="l">
              <a:lnSpc>
                <a:spcPct val="115000"/>
              </a:lnSpc>
              <a:spcBef>
                <a:spcPts val="0"/>
              </a:spcBef>
              <a:spcAft>
                <a:spcPts val="0"/>
              </a:spcAft>
              <a:buSzPts val="1200"/>
              <a:buChar char="●"/>
            </a:pPr>
            <a:r>
              <a:rPr lang="en"/>
              <a:t>Dudas o comentarios.  </a:t>
            </a:r>
            <a:endParaRPr/>
          </a:p>
        </p:txBody>
      </p:sp>
      <p:grpSp>
        <p:nvGrpSpPr>
          <p:cNvPr id="1991" name="Google Shape;1991;g24f769c9be7_0_0"/>
          <p:cNvGrpSpPr/>
          <p:nvPr/>
        </p:nvGrpSpPr>
        <p:grpSpPr>
          <a:xfrm flipH="1">
            <a:off x="1273860" y="1973537"/>
            <a:ext cx="2383432" cy="176025"/>
            <a:chOff x="4345425" y="2175475"/>
            <a:chExt cx="800750" cy="176025"/>
          </a:xfrm>
        </p:grpSpPr>
        <p:sp>
          <p:nvSpPr>
            <p:cNvPr id="1992" name="Google Shape;1992;g24f769c9be7_0_0"/>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g24f769c9be7_0_0"/>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4" name="Google Shape;1994;g24f769c9be7_0_0"/>
          <p:cNvGrpSpPr/>
          <p:nvPr/>
        </p:nvGrpSpPr>
        <p:grpSpPr>
          <a:xfrm rot="807122">
            <a:off x="5649476" y="860578"/>
            <a:ext cx="2497551" cy="2401906"/>
            <a:chOff x="1857000" y="3245400"/>
            <a:chExt cx="1233825" cy="1186575"/>
          </a:xfrm>
        </p:grpSpPr>
        <p:sp>
          <p:nvSpPr>
            <p:cNvPr id="1995" name="Google Shape;1995;g24f769c9be7_0_0"/>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g24f769c9be7_0_0"/>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g24f769c9be7_0_0"/>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g24f769c9be7_0_0"/>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g24f769c9be7_0_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g24f769c9be7_0_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1" name="Google Shape;2001;g24f769c9be7_0_0"/>
          <p:cNvGrpSpPr/>
          <p:nvPr/>
        </p:nvGrpSpPr>
        <p:grpSpPr>
          <a:xfrm rot="807815">
            <a:off x="7727110" y="2880295"/>
            <a:ext cx="1144693" cy="1961002"/>
            <a:chOff x="2946667" y="3613768"/>
            <a:chExt cx="640047" cy="1096482"/>
          </a:xfrm>
        </p:grpSpPr>
        <p:sp>
          <p:nvSpPr>
            <p:cNvPr id="2002" name="Google Shape;2002;g24f769c9be7_0_0"/>
            <p:cNvSpPr/>
            <p:nvPr/>
          </p:nvSpPr>
          <p:spPr>
            <a:xfrm rot="1150281">
              <a:off x="3079389" y="3651109"/>
              <a:ext cx="374604" cy="871569"/>
            </a:xfrm>
            <a:custGeom>
              <a:rect b="b" l="l" r="r" t="t"/>
              <a:pathLst>
                <a:path extrusionOk="0" h="26989" w="1160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g24f769c9be7_0_0"/>
            <p:cNvSpPr/>
            <p:nvPr/>
          </p:nvSpPr>
          <p:spPr>
            <a:xfrm>
              <a:off x="3380325" y="3719775"/>
              <a:ext cx="23925" cy="52975"/>
            </a:xfrm>
            <a:custGeom>
              <a:rect b="b" l="l" r="r" t="t"/>
              <a:pathLst>
                <a:path extrusionOk="0" h="2119" w="957">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g24f769c9be7_0_0"/>
            <p:cNvSpPr/>
            <p:nvPr/>
          </p:nvSpPr>
          <p:spPr>
            <a:xfrm>
              <a:off x="3385800" y="3742450"/>
              <a:ext cx="10225" cy="27275"/>
            </a:xfrm>
            <a:custGeom>
              <a:rect b="b" l="l" r="r" t="t"/>
              <a:pathLst>
                <a:path extrusionOk="0" h="1091" w="409">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g24f769c9be7_0_0"/>
            <p:cNvSpPr/>
            <p:nvPr/>
          </p:nvSpPr>
          <p:spPr>
            <a:xfrm>
              <a:off x="3397550" y="3877700"/>
              <a:ext cx="60275" cy="34650"/>
            </a:xfrm>
            <a:custGeom>
              <a:rect b="b" l="l" r="r" t="t"/>
              <a:pathLst>
                <a:path extrusionOk="0" h="1386" w="2411">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g24f769c9be7_0_0"/>
            <p:cNvSpPr/>
            <p:nvPr/>
          </p:nvSpPr>
          <p:spPr>
            <a:xfrm>
              <a:off x="3423800" y="3854950"/>
              <a:ext cx="38375" cy="26000"/>
            </a:xfrm>
            <a:custGeom>
              <a:rect b="b" l="l" r="r" t="t"/>
              <a:pathLst>
                <a:path extrusionOk="0" h="1040" w="1535">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g24f769c9be7_0_0"/>
            <p:cNvSpPr/>
            <p:nvPr/>
          </p:nvSpPr>
          <p:spPr>
            <a:xfrm>
              <a:off x="3449275" y="3833800"/>
              <a:ext cx="18725" cy="17825"/>
            </a:xfrm>
            <a:custGeom>
              <a:rect b="b" l="l" r="r" t="t"/>
              <a:pathLst>
                <a:path extrusionOk="0" h="713" w="749">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g24f769c9be7_0_0"/>
            <p:cNvSpPr/>
            <p:nvPr/>
          </p:nvSpPr>
          <p:spPr>
            <a:xfrm>
              <a:off x="3108375" y="4434875"/>
              <a:ext cx="173600" cy="275375"/>
            </a:xfrm>
            <a:custGeom>
              <a:rect b="b" l="l" r="r" t="t"/>
              <a:pathLst>
                <a:path extrusionOk="0" h="11015" w="6944">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9" name="Google Shape;2009;g24f769c9be7_0_0"/>
          <p:cNvGrpSpPr/>
          <p:nvPr/>
        </p:nvGrpSpPr>
        <p:grpSpPr>
          <a:xfrm rot="674490">
            <a:off x="4321655" y="4071058"/>
            <a:ext cx="3474315" cy="888850"/>
            <a:chOff x="3809875" y="1963175"/>
            <a:chExt cx="1923600" cy="492150"/>
          </a:xfrm>
        </p:grpSpPr>
        <p:sp>
          <p:nvSpPr>
            <p:cNvPr id="2010" name="Google Shape;2010;g24f769c9be7_0_0"/>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g24f769c9be7_0_0"/>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g24f769c9be7_0_0"/>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g24f769c9be7_0_0"/>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g24f769c9be7_0_0"/>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g24f769c9be7_0_0"/>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g24f769c9be7_0_0"/>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g24f769c9be7_0_0"/>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g24f769c9be7_0_0"/>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g24f769c9be7_0_0"/>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g24f769c9be7_0_0"/>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1" name="Google Shape;2021;g24f769c9be7_0_0"/>
          <p:cNvGrpSpPr/>
          <p:nvPr/>
        </p:nvGrpSpPr>
        <p:grpSpPr>
          <a:xfrm rot="1386640">
            <a:off x="3606832" y="807889"/>
            <a:ext cx="806665" cy="421749"/>
            <a:chOff x="1822875" y="1377000"/>
            <a:chExt cx="548075" cy="286550"/>
          </a:xfrm>
        </p:grpSpPr>
        <p:sp>
          <p:nvSpPr>
            <p:cNvPr id="2022" name="Google Shape;2022;g24f769c9be7_0_0"/>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g24f769c9be7_0_0"/>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g24f769c9be7_0_0"/>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g24f769c9be7_0_0"/>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g24f769c9be7_0_0"/>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g24f769c9be7_0_0"/>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g24f769c9be7_0_0"/>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g24f769c9be7_0_0"/>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g24f769c9be7_0_0"/>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1" name="Google Shape;2031;g24f769c9be7_0_0"/>
          <p:cNvSpPr txBox="1"/>
          <p:nvPr>
            <p:ph type="title"/>
          </p:nvPr>
        </p:nvSpPr>
        <p:spPr>
          <a:xfrm rot="1086326">
            <a:off x="5099423" y="1375422"/>
            <a:ext cx="3744610" cy="755638"/>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4400"/>
              <a:t>Curso de Tutoría 1</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grpSp>
        <p:nvGrpSpPr>
          <p:cNvPr id="2036" name="Google Shape;2036;g2749466d82a_2_434"/>
          <p:cNvGrpSpPr/>
          <p:nvPr/>
        </p:nvGrpSpPr>
        <p:grpSpPr>
          <a:xfrm rot="474658">
            <a:off x="1381221" y="1520530"/>
            <a:ext cx="1557467" cy="585345"/>
            <a:chOff x="4345425" y="2175475"/>
            <a:chExt cx="800750" cy="176025"/>
          </a:xfrm>
        </p:grpSpPr>
        <p:sp>
          <p:nvSpPr>
            <p:cNvPr id="2037" name="Google Shape;2037;g2749466d82a_2_43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g2749466d82a_2_43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9" name="Google Shape;2039;g2749466d82a_2_434"/>
          <p:cNvGrpSpPr/>
          <p:nvPr/>
        </p:nvGrpSpPr>
        <p:grpSpPr>
          <a:xfrm rot="474658">
            <a:off x="6187501" y="1587886"/>
            <a:ext cx="1557467" cy="585345"/>
            <a:chOff x="4345425" y="2175475"/>
            <a:chExt cx="800750" cy="176025"/>
          </a:xfrm>
        </p:grpSpPr>
        <p:sp>
          <p:nvSpPr>
            <p:cNvPr id="2040" name="Google Shape;2040;g2749466d82a_2_43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g2749466d82a_2_43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42" name="Google Shape;2042;g2749466d82a_2_434"/>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a:t>Bienvenidos!!!</a:t>
            </a:r>
            <a:endParaRPr/>
          </a:p>
        </p:txBody>
      </p:sp>
      <p:sp>
        <p:nvSpPr>
          <p:cNvPr id="2043" name="Google Shape;2043;g2749466d82a_2_434"/>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
              <a:t>Nombre</a:t>
            </a:r>
            <a:endParaRPr/>
          </a:p>
        </p:txBody>
      </p:sp>
      <p:sp>
        <p:nvSpPr>
          <p:cNvPr id="2044" name="Google Shape;2044;g2749466d82a_2_434"/>
          <p:cNvSpPr txBox="1"/>
          <p:nvPr>
            <p:ph idx="1" type="subTitle"/>
          </p:nvPr>
        </p:nvSpPr>
        <p:spPr>
          <a:xfrm>
            <a:off x="5781458" y="1606992"/>
            <a:ext cx="2506200" cy="34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Cubículo</a:t>
            </a:r>
            <a:endParaRPr/>
          </a:p>
        </p:txBody>
      </p:sp>
      <p:sp>
        <p:nvSpPr>
          <p:cNvPr id="2045" name="Google Shape;2045;g2749466d82a_2_434"/>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Tutor: </a:t>
            </a:r>
            <a:endParaRPr/>
          </a:p>
        </p:txBody>
      </p:sp>
      <p:sp>
        <p:nvSpPr>
          <p:cNvPr id="2046" name="Google Shape;2046;g2749466d82a_2_434"/>
          <p:cNvSpPr txBox="1"/>
          <p:nvPr>
            <p:ph idx="7" type="subTitle"/>
          </p:nvPr>
        </p:nvSpPr>
        <p:spPr>
          <a:xfrm>
            <a:off x="5781458" y="2047424"/>
            <a:ext cx="25062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
              <a:t>Ubicación y horario de atención </a:t>
            </a:r>
            <a:endParaRPr/>
          </a:p>
        </p:txBody>
      </p:sp>
      <p:grpSp>
        <p:nvGrpSpPr>
          <p:cNvPr id="2047" name="Google Shape;2047;g2749466d82a_2_434"/>
          <p:cNvGrpSpPr/>
          <p:nvPr/>
        </p:nvGrpSpPr>
        <p:grpSpPr>
          <a:xfrm>
            <a:off x="719989" y="925800"/>
            <a:ext cx="2960453" cy="176025"/>
            <a:chOff x="4345425" y="2175475"/>
            <a:chExt cx="800750" cy="176025"/>
          </a:xfrm>
        </p:grpSpPr>
        <p:sp>
          <p:nvSpPr>
            <p:cNvPr id="2048" name="Google Shape;2048;g2749466d82a_2_43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g2749466d82a_2_43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g2756e94964a_0_3088"/>
          <p:cNvSpPr txBox="1"/>
          <p:nvPr>
            <p:ph idx="1" type="body"/>
          </p:nvPr>
        </p:nvSpPr>
        <p:spPr>
          <a:xfrm>
            <a:off x="2155325" y="3841083"/>
            <a:ext cx="4833300" cy="680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Plotino de Alejandría</a:t>
            </a:r>
            <a:endParaRPr/>
          </a:p>
        </p:txBody>
      </p:sp>
      <p:grpSp>
        <p:nvGrpSpPr>
          <p:cNvPr id="2055" name="Google Shape;2055;g2756e94964a_0_3088"/>
          <p:cNvGrpSpPr/>
          <p:nvPr/>
        </p:nvGrpSpPr>
        <p:grpSpPr>
          <a:xfrm>
            <a:off x="1260876" y="3727798"/>
            <a:ext cx="6012592" cy="176025"/>
            <a:chOff x="4345425" y="2175475"/>
            <a:chExt cx="800750" cy="176025"/>
          </a:xfrm>
        </p:grpSpPr>
        <p:sp>
          <p:nvSpPr>
            <p:cNvPr id="2056" name="Google Shape;2056;g2756e94964a_0_308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g2756e94964a_0_308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8" name="Google Shape;2058;g2756e94964a_0_3088"/>
          <p:cNvGrpSpPr/>
          <p:nvPr/>
        </p:nvGrpSpPr>
        <p:grpSpPr>
          <a:xfrm>
            <a:off x="365925" y="252625"/>
            <a:ext cx="1199746" cy="1130279"/>
            <a:chOff x="365925" y="252625"/>
            <a:chExt cx="1199746" cy="1130279"/>
          </a:xfrm>
        </p:grpSpPr>
        <p:sp>
          <p:nvSpPr>
            <p:cNvPr id="2059" name="Google Shape;2059;g2756e94964a_0_3088"/>
            <p:cNvSpPr/>
            <p:nvPr/>
          </p:nvSpPr>
          <p:spPr>
            <a:xfrm>
              <a:off x="1114864" y="885316"/>
              <a:ext cx="167704" cy="158851"/>
            </a:xfrm>
            <a:custGeom>
              <a:rect b="b" l="l" r="r" t="t"/>
              <a:pathLst>
                <a:path extrusionOk="0" h="2584" w="2728">
                  <a:moveTo>
                    <a:pt x="1500" y="1"/>
                  </a:moveTo>
                  <a:cubicBezTo>
                    <a:pt x="1446" y="1"/>
                    <a:pt x="1391" y="3"/>
                    <a:pt x="1334" y="8"/>
                  </a:cubicBezTo>
                  <a:cubicBezTo>
                    <a:pt x="828" y="45"/>
                    <a:pt x="149" y="539"/>
                    <a:pt x="75" y="1218"/>
                  </a:cubicBezTo>
                  <a:cubicBezTo>
                    <a:pt x="1" y="1650"/>
                    <a:pt x="482" y="2428"/>
                    <a:pt x="1124" y="2539"/>
                  </a:cubicBezTo>
                  <a:cubicBezTo>
                    <a:pt x="1212" y="2568"/>
                    <a:pt x="1306" y="2584"/>
                    <a:pt x="1402" y="2584"/>
                  </a:cubicBezTo>
                  <a:cubicBezTo>
                    <a:pt x="1507" y="2584"/>
                    <a:pt x="1613" y="2565"/>
                    <a:pt x="1716" y="2526"/>
                  </a:cubicBezTo>
                  <a:lnTo>
                    <a:pt x="1704" y="2526"/>
                  </a:lnTo>
                  <a:cubicBezTo>
                    <a:pt x="1902" y="2465"/>
                    <a:pt x="2099" y="2366"/>
                    <a:pt x="2272" y="2230"/>
                  </a:cubicBezTo>
                  <a:lnTo>
                    <a:pt x="2272" y="2230"/>
                  </a:lnTo>
                  <a:cubicBezTo>
                    <a:pt x="2262" y="2240"/>
                    <a:pt x="2258" y="2244"/>
                    <a:pt x="2260" y="2244"/>
                  </a:cubicBezTo>
                  <a:cubicBezTo>
                    <a:pt x="2266" y="2244"/>
                    <a:pt x="2351" y="2176"/>
                    <a:pt x="2420" y="2107"/>
                  </a:cubicBezTo>
                  <a:cubicBezTo>
                    <a:pt x="2445" y="2057"/>
                    <a:pt x="2482" y="2020"/>
                    <a:pt x="2494" y="1971"/>
                  </a:cubicBezTo>
                  <a:cubicBezTo>
                    <a:pt x="2630" y="1749"/>
                    <a:pt x="2704" y="1489"/>
                    <a:pt x="2716" y="1230"/>
                  </a:cubicBezTo>
                  <a:cubicBezTo>
                    <a:pt x="2728" y="491"/>
                    <a:pt x="2275" y="1"/>
                    <a:pt x="15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g2756e94964a_0_3088"/>
            <p:cNvSpPr/>
            <p:nvPr/>
          </p:nvSpPr>
          <p:spPr>
            <a:xfrm>
              <a:off x="597375" y="406433"/>
              <a:ext cx="151044" cy="131126"/>
            </a:xfrm>
            <a:custGeom>
              <a:rect b="b" l="l" r="r" t="t"/>
              <a:pathLst>
                <a:path extrusionOk="0" h="2133" w="2457">
                  <a:moveTo>
                    <a:pt x="1620" y="1"/>
                  </a:moveTo>
                  <a:cubicBezTo>
                    <a:pt x="1569" y="1"/>
                    <a:pt x="1519" y="3"/>
                    <a:pt x="1469" y="9"/>
                  </a:cubicBezTo>
                  <a:lnTo>
                    <a:pt x="1420" y="9"/>
                  </a:lnTo>
                  <a:cubicBezTo>
                    <a:pt x="1395" y="9"/>
                    <a:pt x="1383" y="9"/>
                    <a:pt x="1358" y="22"/>
                  </a:cubicBezTo>
                  <a:lnTo>
                    <a:pt x="1383" y="9"/>
                  </a:lnTo>
                  <a:lnTo>
                    <a:pt x="1383" y="9"/>
                  </a:lnTo>
                  <a:cubicBezTo>
                    <a:pt x="1358" y="22"/>
                    <a:pt x="1308" y="34"/>
                    <a:pt x="1284" y="46"/>
                  </a:cubicBezTo>
                  <a:lnTo>
                    <a:pt x="1271" y="46"/>
                  </a:lnTo>
                  <a:cubicBezTo>
                    <a:pt x="593" y="281"/>
                    <a:pt x="0" y="1145"/>
                    <a:pt x="185" y="1614"/>
                  </a:cubicBezTo>
                  <a:cubicBezTo>
                    <a:pt x="370" y="2071"/>
                    <a:pt x="593" y="2120"/>
                    <a:pt x="1062" y="2132"/>
                  </a:cubicBezTo>
                  <a:cubicBezTo>
                    <a:pt x="1068" y="2132"/>
                    <a:pt x="1074" y="2133"/>
                    <a:pt x="1081" y="2133"/>
                  </a:cubicBezTo>
                  <a:cubicBezTo>
                    <a:pt x="1606" y="2133"/>
                    <a:pt x="2175" y="1633"/>
                    <a:pt x="2345" y="1132"/>
                  </a:cubicBezTo>
                  <a:cubicBezTo>
                    <a:pt x="2456" y="824"/>
                    <a:pt x="2419" y="491"/>
                    <a:pt x="2247" y="219"/>
                  </a:cubicBezTo>
                  <a:cubicBezTo>
                    <a:pt x="2163" y="83"/>
                    <a:pt x="1895" y="1"/>
                    <a:pt x="16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g2756e94964a_0_3088"/>
            <p:cNvSpPr/>
            <p:nvPr/>
          </p:nvSpPr>
          <p:spPr>
            <a:xfrm>
              <a:off x="1089045" y="567372"/>
              <a:ext cx="157929" cy="130266"/>
            </a:xfrm>
            <a:custGeom>
              <a:rect b="b" l="l" r="r" t="t"/>
              <a:pathLst>
                <a:path extrusionOk="0" h="2119" w="2569">
                  <a:moveTo>
                    <a:pt x="1249" y="0"/>
                  </a:moveTo>
                  <a:cubicBezTo>
                    <a:pt x="1113" y="0"/>
                    <a:pt x="976" y="19"/>
                    <a:pt x="840" y="57"/>
                  </a:cubicBezTo>
                  <a:cubicBezTo>
                    <a:pt x="507" y="193"/>
                    <a:pt x="223" y="465"/>
                    <a:pt x="75" y="798"/>
                  </a:cubicBezTo>
                  <a:cubicBezTo>
                    <a:pt x="13" y="971"/>
                    <a:pt x="1" y="1156"/>
                    <a:pt x="38" y="1341"/>
                  </a:cubicBezTo>
                  <a:cubicBezTo>
                    <a:pt x="50" y="1477"/>
                    <a:pt x="112" y="1600"/>
                    <a:pt x="198" y="1712"/>
                  </a:cubicBezTo>
                  <a:lnTo>
                    <a:pt x="211" y="1724"/>
                  </a:lnTo>
                  <a:cubicBezTo>
                    <a:pt x="248" y="1761"/>
                    <a:pt x="285" y="1798"/>
                    <a:pt x="334" y="1835"/>
                  </a:cubicBezTo>
                  <a:cubicBezTo>
                    <a:pt x="408" y="1897"/>
                    <a:pt x="495" y="1946"/>
                    <a:pt x="581" y="1995"/>
                  </a:cubicBezTo>
                  <a:cubicBezTo>
                    <a:pt x="692" y="2057"/>
                    <a:pt x="828" y="2094"/>
                    <a:pt x="951" y="2119"/>
                  </a:cubicBezTo>
                  <a:cubicBezTo>
                    <a:pt x="976" y="2115"/>
                    <a:pt x="1004" y="2113"/>
                    <a:pt x="1031" y="2113"/>
                  </a:cubicBezTo>
                  <a:cubicBezTo>
                    <a:pt x="1087" y="2113"/>
                    <a:pt x="1145" y="2119"/>
                    <a:pt x="1186" y="2119"/>
                  </a:cubicBezTo>
                  <a:cubicBezTo>
                    <a:pt x="1359" y="2119"/>
                    <a:pt x="1532" y="2094"/>
                    <a:pt x="1704" y="2045"/>
                  </a:cubicBezTo>
                  <a:cubicBezTo>
                    <a:pt x="1964" y="1934"/>
                    <a:pt x="2420" y="1687"/>
                    <a:pt x="2531" y="1440"/>
                  </a:cubicBezTo>
                  <a:cubicBezTo>
                    <a:pt x="2531" y="1441"/>
                    <a:pt x="2532" y="1442"/>
                    <a:pt x="2532" y="1442"/>
                  </a:cubicBezTo>
                  <a:cubicBezTo>
                    <a:pt x="2536" y="1442"/>
                    <a:pt x="2556" y="1387"/>
                    <a:pt x="2556" y="1354"/>
                  </a:cubicBezTo>
                  <a:cubicBezTo>
                    <a:pt x="2568" y="1218"/>
                    <a:pt x="2568" y="1082"/>
                    <a:pt x="2556" y="946"/>
                  </a:cubicBezTo>
                  <a:cubicBezTo>
                    <a:pt x="2531" y="798"/>
                    <a:pt x="2470" y="650"/>
                    <a:pt x="2383" y="527"/>
                  </a:cubicBezTo>
                  <a:cubicBezTo>
                    <a:pt x="2092" y="188"/>
                    <a:pt x="1680" y="0"/>
                    <a:pt x="12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g2756e94964a_0_3088"/>
            <p:cNvSpPr/>
            <p:nvPr/>
          </p:nvSpPr>
          <p:spPr>
            <a:xfrm>
              <a:off x="566208" y="672001"/>
              <a:ext cx="109364" cy="95901"/>
            </a:xfrm>
            <a:custGeom>
              <a:rect b="b" l="l" r="r" t="t"/>
              <a:pathLst>
                <a:path extrusionOk="0" h="1560" w="1779">
                  <a:moveTo>
                    <a:pt x="840" y="0"/>
                  </a:moveTo>
                  <a:cubicBezTo>
                    <a:pt x="770" y="0"/>
                    <a:pt x="700" y="7"/>
                    <a:pt x="630" y="22"/>
                  </a:cubicBezTo>
                  <a:cubicBezTo>
                    <a:pt x="495" y="59"/>
                    <a:pt x="371" y="121"/>
                    <a:pt x="273" y="207"/>
                  </a:cubicBezTo>
                  <a:cubicBezTo>
                    <a:pt x="137" y="343"/>
                    <a:pt x="38" y="516"/>
                    <a:pt x="1" y="701"/>
                  </a:cubicBezTo>
                  <a:lnTo>
                    <a:pt x="1" y="824"/>
                  </a:lnTo>
                  <a:cubicBezTo>
                    <a:pt x="1" y="842"/>
                    <a:pt x="7" y="938"/>
                    <a:pt x="6" y="955"/>
                  </a:cubicBezTo>
                  <a:lnTo>
                    <a:pt x="6" y="955"/>
                  </a:lnTo>
                  <a:cubicBezTo>
                    <a:pt x="5" y="945"/>
                    <a:pt x="3" y="934"/>
                    <a:pt x="1" y="923"/>
                  </a:cubicBezTo>
                  <a:lnTo>
                    <a:pt x="1" y="923"/>
                  </a:lnTo>
                  <a:cubicBezTo>
                    <a:pt x="4" y="948"/>
                    <a:pt x="5" y="958"/>
                    <a:pt x="6" y="958"/>
                  </a:cubicBezTo>
                  <a:cubicBezTo>
                    <a:pt x="6" y="958"/>
                    <a:pt x="6" y="957"/>
                    <a:pt x="6" y="955"/>
                  </a:cubicBezTo>
                  <a:lnTo>
                    <a:pt x="6" y="955"/>
                  </a:lnTo>
                  <a:cubicBezTo>
                    <a:pt x="17" y="1019"/>
                    <a:pt x="29" y="1082"/>
                    <a:pt x="50" y="1145"/>
                  </a:cubicBezTo>
                  <a:lnTo>
                    <a:pt x="50" y="1158"/>
                  </a:lnTo>
                  <a:cubicBezTo>
                    <a:pt x="87" y="1232"/>
                    <a:pt x="124" y="1293"/>
                    <a:pt x="186" y="1343"/>
                  </a:cubicBezTo>
                  <a:cubicBezTo>
                    <a:pt x="341" y="1494"/>
                    <a:pt x="545" y="1559"/>
                    <a:pt x="754" y="1559"/>
                  </a:cubicBezTo>
                  <a:cubicBezTo>
                    <a:pt x="1230" y="1559"/>
                    <a:pt x="1733" y="1221"/>
                    <a:pt x="1741" y="775"/>
                  </a:cubicBezTo>
                  <a:cubicBezTo>
                    <a:pt x="1778" y="590"/>
                    <a:pt x="1569" y="269"/>
                    <a:pt x="1482" y="207"/>
                  </a:cubicBezTo>
                  <a:cubicBezTo>
                    <a:pt x="1293" y="75"/>
                    <a:pt x="1068" y="0"/>
                    <a:pt x="8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g2756e94964a_0_3088"/>
            <p:cNvSpPr/>
            <p:nvPr/>
          </p:nvSpPr>
          <p:spPr>
            <a:xfrm>
              <a:off x="392482" y="277461"/>
              <a:ext cx="1123886" cy="1079132"/>
            </a:xfrm>
            <a:custGeom>
              <a:rect b="b" l="l" r="r" t="t"/>
              <a:pathLst>
                <a:path extrusionOk="0" h="17554" w="18282">
                  <a:moveTo>
                    <a:pt x="8888" y="1187"/>
                  </a:moveTo>
                  <a:cubicBezTo>
                    <a:pt x="8966" y="1187"/>
                    <a:pt x="9044" y="1194"/>
                    <a:pt x="9122" y="1206"/>
                  </a:cubicBezTo>
                  <a:cubicBezTo>
                    <a:pt x="9468" y="1231"/>
                    <a:pt x="9789" y="1354"/>
                    <a:pt x="10048" y="1564"/>
                  </a:cubicBezTo>
                  <a:cubicBezTo>
                    <a:pt x="10369" y="1836"/>
                    <a:pt x="10579" y="2231"/>
                    <a:pt x="10628" y="2638"/>
                  </a:cubicBezTo>
                  <a:cubicBezTo>
                    <a:pt x="10653" y="3008"/>
                    <a:pt x="10554" y="3379"/>
                    <a:pt x="10344" y="3687"/>
                  </a:cubicBezTo>
                  <a:cubicBezTo>
                    <a:pt x="10073" y="4033"/>
                    <a:pt x="9703" y="4292"/>
                    <a:pt x="9295" y="4453"/>
                  </a:cubicBezTo>
                  <a:cubicBezTo>
                    <a:pt x="9067" y="4549"/>
                    <a:pt x="8812" y="4598"/>
                    <a:pt x="8556" y="4598"/>
                  </a:cubicBezTo>
                  <a:cubicBezTo>
                    <a:pt x="7897" y="4598"/>
                    <a:pt x="7234" y="4278"/>
                    <a:pt x="7012" y="3638"/>
                  </a:cubicBezTo>
                  <a:cubicBezTo>
                    <a:pt x="6876" y="3230"/>
                    <a:pt x="6888" y="2798"/>
                    <a:pt x="7061" y="2416"/>
                  </a:cubicBezTo>
                  <a:cubicBezTo>
                    <a:pt x="7271" y="2033"/>
                    <a:pt x="7579" y="1700"/>
                    <a:pt x="7950" y="1478"/>
                  </a:cubicBezTo>
                  <a:cubicBezTo>
                    <a:pt x="8036" y="1428"/>
                    <a:pt x="8135" y="1379"/>
                    <a:pt x="8221" y="1342"/>
                  </a:cubicBezTo>
                  <a:cubicBezTo>
                    <a:pt x="8433" y="1241"/>
                    <a:pt x="8659" y="1187"/>
                    <a:pt x="8888" y="1187"/>
                  </a:cubicBezTo>
                  <a:close/>
                  <a:moveTo>
                    <a:pt x="5098" y="1712"/>
                  </a:moveTo>
                  <a:cubicBezTo>
                    <a:pt x="5432" y="1712"/>
                    <a:pt x="5740" y="1873"/>
                    <a:pt x="5938" y="2144"/>
                  </a:cubicBezTo>
                  <a:cubicBezTo>
                    <a:pt x="6123" y="2477"/>
                    <a:pt x="6184" y="2873"/>
                    <a:pt x="6086" y="3243"/>
                  </a:cubicBezTo>
                  <a:cubicBezTo>
                    <a:pt x="5913" y="3811"/>
                    <a:pt x="5518" y="4280"/>
                    <a:pt x="4975" y="4514"/>
                  </a:cubicBezTo>
                  <a:cubicBezTo>
                    <a:pt x="4771" y="4594"/>
                    <a:pt x="4555" y="4635"/>
                    <a:pt x="4339" y="4635"/>
                  </a:cubicBezTo>
                  <a:cubicBezTo>
                    <a:pt x="4123" y="4635"/>
                    <a:pt x="3907" y="4594"/>
                    <a:pt x="3703" y="4514"/>
                  </a:cubicBezTo>
                  <a:cubicBezTo>
                    <a:pt x="3271" y="4329"/>
                    <a:pt x="3037" y="3700"/>
                    <a:pt x="3099" y="3477"/>
                  </a:cubicBezTo>
                  <a:cubicBezTo>
                    <a:pt x="3160" y="2687"/>
                    <a:pt x="3839" y="1984"/>
                    <a:pt x="4580" y="1762"/>
                  </a:cubicBezTo>
                  <a:cubicBezTo>
                    <a:pt x="4629" y="1749"/>
                    <a:pt x="4666" y="1749"/>
                    <a:pt x="4716" y="1749"/>
                  </a:cubicBezTo>
                  <a:cubicBezTo>
                    <a:pt x="4839" y="1712"/>
                    <a:pt x="4962" y="1712"/>
                    <a:pt x="5098" y="1712"/>
                  </a:cubicBezTo>
                  <a:close/>
                  <a:moveTo>
                    <a:pt x="12534" y="4309"/>
                  </a:moveTo>
                  <a:cubicBezTo>
                    <a:pt x="13285" y="4309"/>
                    <a:pt x="14109" y="4768"/>
                    <a:pt x="14270" y="5526"/>
                  </a:cubicBezTo>
                  <a:cubicBezTo>
                    <a:pt x="14381" y="6193"/>
                    <a:pt x="14233" y="6526"/>
                    <a:pt x="13665" y="6872"/>
                  </a:cubicBezTo>
                  <a:cubicBezTo>
                    <a:pt x="13591" y="6934"/>
                    <a:pt x="13492" y="6995"/>
                    <a:pt x="13393" y="7032"/>
                  </a:cubicBezTo>
                  <a:cubicBezTo>
                    <a:pt x="13261" y="7154"/>
                    <a:pt x="12860" y="7246"/>
                    <a:pt x="12485" y="7246"/>
                  </a:cubicBezTo>
                  <a:cubicBezTo>
                    <a:pt x="12442" y="7246"/>
                    <a:pt x="12399" y="7245"/>
                    <a:pt x="12356" y="7242"/>
                  </a:cubicBezTo>
                  <a:cubicBezTo>
                    <a:pt x="11998" y="7205"/>
                    <a:pt x="11665" y="7057"/>
                    <a:pt x="11394" y="6847"/>
                  </a:cubicBezTo>
                  <a:cubicBezTo>
                    <a:pt x="10999" y="6526"/>
                    <a:pt x="10826" y="5872"/>
                    <a:pt x="11073" y="5292"/>
                  </a:cubicBezTo>
                  <a:cubicBezTo>
                    <a:pt x="11320" y="4798"/>
                    <a:pt x="11801" y="4378"/>
                    <a:pt x="12369" y="4317"/>
                  </a:cubicBezTo>
                  <a:cubicBezTo>
                    <a:pt x="12423" y="4312"/>
                    <a:pt x="12479" y="4309"/>
                    <a:pt x="12534" y="4309"/>
                  </a:cubicBezTo>
                  <a:close/>
                  <a:moveTo>
                    <a:pt x="3779" y="6038"/>
                  </a:moveTo>
                  <a:cubicBezTo>
                    <a:pt x="4367" y="6038"/>
                    <a:pt x="4888" y="6473"/>
                    <a:pt x="4962" y="7094"/>
                  </a:cubicBezTo>
                  <a:cubicBezTo>
                    <a:pt x="4975" y="7551"/>
                    <a:pt x="4728" y="7971"/>
                    <a:pt x="4321" y="8180"/>
                  </a:cubicBezTo>
                  <a:cubicBezTo>
                    <a:pt x="4077" y="8315"/>
                    <a:pt x="3829" y="8372"/>
                    <a:pt x="3598" y="8372"/>
                  </a:cubicBezTo>
                  <a:cubicBezTo>
                    <a:pt x="3149" y="8372"/>
                    <a:pt x="2763" y="8157"/>
                    <a:pt x="2592" y="7872"/>
                  </a:cubicBezTo>
                  <a:cubicBezTo>
                    <a:pt x="2555" y="7773"/>
                    <a:pt x="2518" y="7761"/>
                    <a:pt x="2518" y="7674"/>
                  </a:cubicBezTo>
                  <a:cubicBezTo>
                    <a:pt x="2517" y="7675"/>
                    <a:pt x="2516" y="7676"/>
                    <a:pt x="2515" y="7676"/>
                  </a:cubicBezTo>
                  <a:cubicBezTo>
                    <a:pt x="2490" y="7676"/>
                    <a:pt x="2457" y="7461"/>
                    <a:pt x="2457" y="7390"/>
                  </a:cubicBezTo>
                  <a:cubicBezTo>
                    <a:pt x="2444" y="7008"/>
                    <a:pt x="2605" y="6637"/>
                    <a:pt x="2901" y="6403"/>
                  </a:cubicBezTo>
                  <a:cubicBezTo>
                    <a:pt x="3061" y="6230"/>
                    <a:pt x="3271" y="6119"/>
                    <a:pt x="3506" y="6070"/>
                  </a:cubicBezTo>
                  <a:cubicBezTo>
                    <a:pt x="3598" y="6048"/>
                    <a:pt x="3689" y="6038"/>
                    <a:pt x="3779" y="6038"/>
                  </a:cubicBezTo>
                  <a:close/>
                  <a:moveTo>
                    <a:pt x="13248" y="9489"/>
                  </a:moveTo>
                  <a:cubicBezTo>
                    <a:pt x="13803" y="9489"/>
                    <a:pt x="14330" y="9708"/>
                    <a:pt x="14640" y="10205"/>
                  </a:cubicBezTo>
                  <a:cubicBezTo>
                    <a:pt x="14776" y="10452"/>
                    <a:pt x="14850" y="10736"/>
                    <a:pt x="14862" y="11019"/>
                  </a:cubicBezTo>
                  <a:cubicBezTo>
                    <a:pt x="14875" y="11254"/>
                    <a:pt x="14825" y="11489"/>
                    <a:pt x="14727" y="11698"/>
                  </a:cubicBezTo>
                  <a:lnTo>
                    <a:pt x="14714" y="11723"/>
                  </a:lnTo>
                  <a:cubicBezTo>
                    <a:pt x="14702" y="11760"/>
                    <a:pt x="14689" y="11809"/>
                    <a:pt x="14665" y="11847"/>
                  </a:cubicBezTo>
                  <a:cubicBezTo>
                    <a:pt x="14665" y="11884"/>
                    <a:pt x="14652" y="11921"/>
                    <a:pt x="14628" y="11958"/>
                  </a:cubicBezTo>
                  <a:cubicBezTo>
                    <a:pt x="14628" y="11982"/>
                    <a:pt x="14615" y="12007"/>
                    <a:pt x="14591" y="12032"/>
                  </a:cubicBezTo>
                  <a:cubicBezTo>
                    <a:pt x="14504" y="12204"/>
                    <a:pt x="14369" y="12340"/>
                    <a:pt x="14220" y="12451"/>
                  </a:cubicBezTo>
                  <a:cubicBezTo>
                    <a:pt x="14023" y="12612"/>
                    <a:pt x="13788" y="12723"/>
                    <a:pt x="13554" y="12797"/>
                  </a:cubicBezTo>
                  <a:lnTo>
                    <a:pt x="13591" y="12772"/>
                  </a:lnTo>
                  <a:lnTo>
                    <a:pt x="13591" y="12772"/>
                  </a:lnTo>
                  <a:cubicBezTo>
                    <a:pt x="13457" y="12837"/>
                    <a:pt x="13309" y="12863"/>
                    <a:pt x="13159" y="12863"/>
                  </a:cubicBezTo>
                  <a:cubicBezTo>
                    <a:pt x="12934" y="12863"/>
                    <a:pt x="12704" y="12804"/>
                    <a:pt x="12505" y="12723"/>
                  </a:cubicBezTo>
                  <a:cubicBezTo>
                    <a:pt x="11813" y="12464"/>
                    <a:pt x="11110" y="11439"/>
                    <a:pt x="11579" y="10550"/>
                  </a:cubicBezTo>
                  <a:cubicBezTo>
                    <a:pt x="11850" y="10020"/>
                    <a:pt x="12344" y="9637"/>
                    <a:pt x="12924" y="9514"/>
                  </a:cubicBezTo>
                  <a:cubicBezTo>
                    <a:pt x="13032" y="9497"/>
                    <a:pt x="13141" y="9489"/>
                    <a:pt x="13248" y="9489"/>
                  </a:cubicBezTo>
                  <a:close/>
                  <a:moveTo>
                    <a:pt x="8578" y="1"/>
                  </a:moveTo>
                  <a:cubicBezTo>
                    <a:pt x="7363" y="1"/>
                    <a:pt x="6118" y="202"/>
                    <a:pt x="4901" y="601"/>
                  </a:cubicBezTo>
                  <a:cubicBezTo>
                    <a:pt x="3728" y="984"/>
                    <a:pt x="1815" y="1984"/>
                    <a:pt x="778" y="4539"/>
                  </a:cubicBezTo>
                  <a:cubicBezTo>
                    <a:pt x="568" y="5057"/>
                    <a:pt x="408" y="5600"/>
                    <a:pt x="296" y="6156"/>
                  </a:cubicBezTo>
                  <a:cubicBezTo>
                    <a:pt x="111" y="7094"/>
                    <a:pt x="0" y="8489"/>
                    <a:pt x="605" y="9723"/>
                  </a:cubicBezTo>
                  <a:cubicBezTo>
                    <a:pt x="1377" y="11314"/>
                    <a:pt x="3248" y="12356"/>
                    <a:pt x="5272" y="12356"/>
                  </a:cubicBezTo>
                  <a:cubicBezTo>
                    <a:pt x="5415" y="12356"/>
                    <a:pt x="5559" y="12351"/>
                    <a:pt x="5703" y="12340"/>
                  </a:cubicBezTo>
                  <a:cubicBezTo>
                    <a:pt x="5851" y="12328"/>
                    <a:pt x="5987" y="12316"/>
                    <a:pt x="6123" y="12303"/>
                  </a:cubicBezTo>
                  <a:cubicBezTo>
                    <a:pt x="6259" y="12291"/>
                    <a:pt x="6431" y="12279"/>
                    <a:pt x="6592" y="12266"/>
                  </a:cubicBezTo>
                  <a:lnTo>
                    <a:pt x="6654" y="12266"/>
                  </a:lnTo>
                  <a:cubicBezTo>
                    <a:pt x="6592" y="12254"/>
                    <a:pt x="6518" y="12242"/>
                    <a:pt x="6456" y="12229"/>
                  </a:cubicBezTo>
                  <a:cubicBezTo>
                    <a:pt x="5592" y="12118"/>
                    <a:pt x="4506" y="12192"/>
                    <a:pt x="3592" y="11908"/>
                  </a:cubicBezTo>
                  <a:cubicBezTo>
                    <a:pt x="2308" y="11501"/>
                    <a:pt x="1284" y="10538"/>
                    <a:pt x="790" y="9291"/>
                  </a:cubicBezTo>
                  <a:cubicBezTo>
                    <a:pt x="691" y="9007"/>
                    <a:pt x="617" y="8723"/>
                    <a:pt x="580" y="8440"/>
                  </a:cubicBezTo>
                  <a:cubicBezTo>
                    <a:pt x="469" y="7971"/>
                    <a:pt x="420" y="7501"/>
                    <a:pt x="420" y="7032"/>
                  </a:cubicBezTo>
                  <a:cubicBezTo>
                    <a:pt x="432" y="6551"/>
                    <a:pt x="494" y="6082"/>
                    <a:pt x="580" y="5625"/>
                  </a:cubicBezTo>
                  <a:cubicBezTo>
                    <a:pt x="617" y="5551"/>
                    <a:pt x="630" y="5366"/>
                    <a:pt x="667" y="5255"/>
                  </a:cubicBezTo>
                  <a:cubicBezTo>
                    <a:pt x="695" y="5198"/>
                    <a:pt x="731" y="5156"/>
                    <a:pt x="779" y="5156"/>
                  </a:cubicBezTo>
                  <a:cubicBezTo>
                    <a:pt x="794" y="5156"/>
                    <a:pt x="810" y="5160"/>
                    <a:pt x="827" y="5168"/>
                  </a:cubicBezTo>
                  <a:cubicBezTo>
                    <a:pt x="852" y="5181"/>
                    <a:pt x="877" y="5218"/>
                    <a:pt x="877" y="5255"/>
                  </a:cubicBezTo>
                  <a:cubicBezTo>
                    <a:pt x="840" y="5477"/>
                    <a:pt x="815" y="5699"/>
                    <a:pt x="803" y="5934"/>
                  </a:cubicBezTo>
                  <a:cubicBezTo>
                    <a:pt x="716" y="6588"/>
                    <a:pt x="704" y="7255"/>
                    <a:pt x="741" y="7921"/>
                  </a:cubicBezTo>
                  <a:cubicBezTo>
                    <a:pt x="778" y="8291"/>
                    <a:pt x="840" y="8662"/>
                    <a:pt x="938" y="9020"/>
                  </a:cubicBezTo>
                  <a:cubicBezTo>
                    <a:pt x="1284" y="9933"/>
                    <a:pt x="1938" y="10699"/>
                    <a:pt x="2790" y="11192"/>
                  </a:cubicBezTo>
                  <a:cubicBezTo>
                    <a:pt x="3284" y="11526"/>
                    <a:pt x="3827" y="11760"/>
                    <a:pt x="4419" y="11871"/>
                  </a:cubicBezTo>
                  <a:cubicBezTo>
                    <a:pt x="4780" y="11927"/>
                    <a:pt x="5148" y="11955"/>
                    <a:pt x="5513" y="11955"/>
                  </a:cubicBezTo>
                  <a:cubicBezTo>
                    <a:pt x="5634" y="11955"/>
                    <a:pt x="5756" y="11951"/>
                    <a:pt x="5876" y="11945"/>
                  </a:cubicBezTo>
                  <a:cubicBezTo>
                    <a:pt x="6089" y="11917"/>
                    <a:pt x="6302" y="11904"/>
                    <a:pt x="6515" y="11904"/>
                  </a:cubicBezTo>
                  <a:cubicBezTo>
                    <a:pt x="6586" y="11904"/>
                    <a:pt x="6657" y="11905"/>
                    <a:pt x="6728" y="11908"/>
                  </a:cubicBezTo>
                  <a:cubicBezTo>
                    <a:pt x="7061" y="11933"/>
                    <a:pt x="7394" y="12019"/>
                    <a:pt x="7703" y="12155"/>
                  </a:cubicBezTo>
                  <a:cubicBezTo>
                    <a:pt x="7925" y="12279"/>
                    <a:pt x="8135" y="12427"/>
                    <a:pt x="8320" y="12599"/>
                  </a:cubicBezTo>
                  <a:cubicBezTo>
                    <a:pt x="8406" y="12674"/>
                    <a:pt x="8480" y="12760"/>
                    <a:pt x="8555" y="12834"/>
                  </a:cubicBezTo>
                  <a:cubicBezTo>
                    <a:pt x="9011" y="13291"/>
                    <a:pt x="9320" y="13883"/>
                    <a:pt x="9431" y="14525"/>
                  </a:cubicBezTo>
                  <a:cubicBezTo>
                    <a:pt x="9678" y="15846"/>
                    <a:pt x="10604" y="16994"/>
                    <a:pt x="11715" y="17377"/>
                  </a:cubicBezTo>
                  <a:cubicBezTo>
                    <a:pt x="12062" y="17495"/>
                    <a:pt x="12437" y="17553"/>
                    <a:pt x="12821" y="17553"/>
                  </a:cubicBezTo>
                  <a:cubicBezTo>
                    <a:pt x="13678" y="17553"/>
                    <a:pt x="14581" y="17264"/>
                    <a:pt x="15331" y="16710"/>
                  </a:cubicBezTo>
                  <a:cubicBezTo>
                    <a:pt x="16282" y="16006"/>
                    <a:pt x="17047" y="14871"/>
                    <a:pt x="17455" y="13525"/>
                  </a:cubicBezTo>
                  <a:cubicBezTo>
                    <a:pt x="18158" y="11266"/>
                    <a:pt x="18282" y="7921"/>
                    <a:pt x="16985" y="5107"/>
                  </a:cubicBezTo>
                  <a:lnTo>
                    <a:pt x="16985" y="5107"/>
                  </a:lnTo>
                  <a:cubicBezTo>
                    <a:pt x="17541" y="6391"/>
                    <a:pt x="17689" y="7798"/>
                    <a:pt x="17812" y="9180"/>
                  </a:cubicBezTo>
                  <a:cubicBezTo>
                    <a:pt x="17837" y="9649"/>
                    <a:pt x="17837" y="10118"/>
                    <a:pt x="17800" y="10575"/>
                  </a:cubicBezTo>
                  <a:cubicBezTo>
                    <a:pt x="17775" y="10736"/>
                    <a:pt x="17763" y="10896"/>
                    <a:pt x="17738" y="11056"/>
                  </a:cubicBezTo>
                  <a:cubicBezTo>
                    <a:pt x="17701" y="11328"/>
                    <a:pt x="17664" y="11587"/>
                    <a:pt x="17615" y="11859"/>
                  </a:cubicBezTo>
                  <a:cubicBezTo>
                    <a:pt x="17455" y="12785"/>
                    <a:pt x="17146" y="13698"/>
                    <a:pt x="16702" y="14537"/>
                  </a:cubicBezTo>
                  <a:cubicBezTo>
                    <a:pt x="16467" y="15007"/>
                    <a:pt x="16146" y="15439"/>
                    <a:pt x="15776" y="15821"/>
                  </a:cubicBezTo>
                  <a:cubicBezTo>
                    <a:pt x="15492" y="16117"/>
                    <a:pt x="15196" y="16389"/>
                    <a:pt x="14875" y="16636"/>
                  </a:cubicBezTo>
                  <a:cubicBezTo>
                    <a:pt x="14381" y="16932"/>
                    <a:pt x="13838" y="17105"/>
                    <a:pt x="13270" y="17167"/>
                  </a:cubicBezTo>
                  <a:cubicBezTo>
                    <a:pt x="13175" y="17175"/>
                    <a:pt x="13079" y="17180"/>
                    <a:pt x="12983" y="17180"/>
                  </a:cubicBezTo>
                  <a:cubicBezTo>
                    <a:pt x="12399" y="17180"/>
                    <a:pt x="11816" y="17019"/>
                    <a:pt x="11307" y="16722"/>
                  </a:cubicBezTo>
                  <a:cubicBezTo>
                    <a:pt x="11110" y="16574"/>
                    <a:pt x="10937" y="16401"/>
                    <a:pt x="10813" y="16192"/>
                  </a:cubicBezTo>
                  <a:cubicBezTo>
                    <a:pt x="10468" y="15710"/>
                    <a:pt x="10184" y="15179"/>
                    <a:pt x="9986" y="14612"/>
                  </a:cubicBezTo>
                  <a:cubicBezTo>
                    <a:pt x="9929" y="14497"/>
                    <a:pt x="9957" y="14350"/>
                    <a:pt x="10081" y="14350"/>
                  </a:cubicBezTo>
                  <a:cubicBezTo>
                    <a:pt x="10090" y="14350"/>
                    <a:pt x="10100" y="14351"/>
                    <a:pt x="10110" y="14352"/>
                  </a:cubicBezTo>
                  <a:lnTo>
                    <a:pt x="10122" y="14352"/>
                  </a:lnTo>
                  <a:cubicBezTo>
                    <a:pt x="10159" y="14377"/>
                    <a:pt x="10196" y="14402"/>
                    <a:pt x="10209" y="14451"/>
                  </a:cubicBezTo>
                  <a:cubicBezTo>
                    <a:pt x="10332" y="14698"/>
                    <a:pt x="10431" y="14957"/>
                    <a:pt x="10517" y="15216"/>
                  </a:cubicBezTo>
                  <a:cubicBezTo>
                    <a:pt x="10690" y="15599"/>
                    <a:pt x="10925" y="15945"/>
                    <a:pt x="11208" y="16253"/>
                  </a:cubicBezTo>
                  <a:cubicBezTo>
                    <a:pt x="11590" y="16616"/>
                    <a:pt x="12302" y="16769"/>
                    <a:pt x="12910" y="16769"/>
                  </a:cubicBezTo>
                  <a:cubicBezTo>
                    <a:pt x="13108" y="16769"/>
                    <a:pt x="13294" y="16753"/>
                    <a:pt x="13455" y="16722"/>
                  </a:cubicBezTo>
                  <a:cubicBezTo>
                    <a:pt x="14307" y="16562"/>
                    <a:pt x="14702" y="16340"/>
                    <a:pt x="15270" y="15747"/>
                  </a:cubicBezTo>
                  <a:cubicBezTo>
                    <a:pt x="15677" y="15327"/>
                    <a:pt x="15986" y="15044"/>
                    <a:pt x="16245" y="14599"/>
                  </a:cubicBezTo>
                  <a:cubicBezTo>
                    <a:pt x="16702" y="13784"/>
                    <a:pt x="17035" y="12920"/>
                    <a:pt x="17232" y="12007"/>
                  </a:cubicBezTo>
                  <a:cubicBezTo>
                    <a:pt x="17763" y="9736"/>
                    <a:pt x="17578" y="7341"/>
                    <a:pt x="16689" y="5181"/>
                  </a:cubicBezTo>
                  <a:cubicBezTo>
                    <a:pt x="16627" y="5020"/>
                    <a:pt x="16553" y="4860"/>
                    <a:pt x="16479" y="4699"/>
                  </a:cubicBezTo>
                  <a:cubicBezTo>
                    <a:pt x="16158" y="4020"/>
                    <a:pt x="15837" y="3305"/>
                    <a:pt x="15393" y="2737"/>
                  </a:cubicBezTo>
                  <a:cubicBezTo>
                    <a:pt x="14467" y="1786"/>
                    <a:pt x="13344" y="1058"/>
                    <a:pt x="12097" y="614"/>
                  </a:cubicBezTo>
                  <a:cubicBezTo>
                    <a:pt x="10994" y="205"/>
                    <a:pt x="9801" y="1"/>
                    <a:pt x="857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g2756e94964a_0_3088"/>
            <p:cNvSpPr/>
            <p:nvPr/>
          </p:nvSpPr>
          <p:spPr>
            <a:xfrm>
              <a:off x="836386" y="375881"/>
              <a:ext cx="189036" cy="160019"/>
            </a:xfrm>
            <a:custGeom>
              <a:rect b="b" l="l" r="r" t="t"/>
              <a:pathLst>
                <a:path extrusionOk="0" h="2603" w="3075">
                  <a:moveTo>
                    <a:pt x="1617" y="0"/>
                  </a:moveTo>
                  <a:cubicBezTo>
                    <a:pt x="1037" y="49"/>
                    <a:pt x="457" y="494"/>
                    <a:pt x="210" y="951"/>
                  </a:cubicBezTo>
                  <a:cubicBezTo>
                    <a:pt x="0" y="1370"/>
                    <a:pt x="62" y="1876"/>
                    <a:pt x="371" y="2234"/>
                  </a:cubicBezTo>
                  <a:cubicBezTo>
                    <a:pt x="625" y="2482"/>
                    <a:pt x="966" y="2603"/>
                    <a:pt x="1322" y="2603"/>
                  </a:cubicBezTo>
                  <a:cubicBezTo>
                    <a:pt x="1639" y="2603"/>
                    <a:pt x="1968" y="2507"/>
                    <a:pt x="2259" y="2321"/>
                  </a:cubicBezTo>
                  <a:cubicBezTo>
                    <a:pt x="2716" y="2037"/>
                    <a:pt x="2877" y="1876"/>
                    <a:pt x="3012" y="1333"/>
                  </a:cubicBezTo>
                  <a:cubicBezTo>
                    <a:pt x="3074" y="1012"/>
                    <a:pt x="2926" y="580"/>
                    <a:pt x="2593" y="272"/>
                  </a:cubicBezTo>
                  <a:cubicBezTo>
                    <a:pt x="2543" y="235"/>
                    <a:pt x="2494" y="198"/>
                    <a:pt x="2432" y="173"/>
                  </a:cubicBezTo>
                  <a:lnTo>
                    <a:pt x="2383" y="173"/>
                  </a:lnTo>
                  <a:cubicBezTo>
                    <a:pt x="2235" y="111"/>
                    <a:pt x="2087" y="49"/>
                    <a:pt x="1938" y="12"/>
                  </a:cubicBezTo>
                  <a:cubicBezTo>
                    <a:pt x="1914" y="0"/>
                    <a:pt x="1877" y="0"/>
                    <a:pt x="18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g2756e94964a_0_3088"/>
            <p:cNvSpPr/>
            <p:nvPr/>
          </p:nvSpPr>
          <p:spPr>
            <a:xfrm>
              <a:off x="542724" y="648641"/>
              <a:ext cx="156392" cy="143237"/>
            </a:xfrm>
            <a:custGeom>
              <a:rect b="b" l="l" r="r" t="t"/>
              <a:pathLst>
                <a:path extrusionOk="0" h="2330" w="2544">
                  <a:moveTo>
                    <a:pt x="1229" y="380"/>
                  </a:moveTo>
                  <a:cubicBezTo>
                    <a:pt x="1462" y="380"/>
                    <a:pt x="1685" y="455"/>
                    <a:pt x="1864" y="587"/>
                  </a:cubicBezTo>
                  <a:cubicBezTo>
                    <a:pt x="1951" y="649"/>
                    <a:pt x="2160" y="970"/>
                    <a:pt x="2123" y="1155"/>
                  </a:cubicBezTo>
                  <a:cubicBezTo>
                    <a:pt x="2115" y="1601"/>
                    <a:pt x="1612" y="1939"/>
                    <a:pt x="1136" y="1939"/>
                  </a:cubicBezTo>
                  <a:cubicBezTo>
                    <a:pt x="927" y="1939"/>
                    <a:pt x="723" y="1874"/>
                    <a:pt x="568" y="1723"/>
                  </a:cubicBezTo>
                  <a:cubicBezTo>
                    <a:pt x="506" y="1673"/>
                    <a:pt x="469" y="1612"/>
                    <a:pt x="432" y="1538"/>
                  </a:cubicBezTo>
                  <a:lnTo>
                    <a:pt x="432" y="1525"/>
                  </a:lnTo>
                  <a:cubicBezTo>
                    <a:pt x="422" y="1461"/>
                    <a:pt x="402" y="1397"/>
                    <a:pt x="388" y="1332"/>
                  </a:cubicBezTo>
                  <a:lnTo>
                    <a:pt x="388" y="1332"/>
                  </a:lnTo>
                  <a:cubicBezTo>
                    <a:pt x="388" y="1307"/>
                    <a:pt x="383" y="1228"/>
                    <a:pt x="383" y="1204"/>
                  </a:cubicBezTo>
                  <a:lnTo>
                    <a:pt x="383" y="1081"/>
                  </a:lnTo>
                  <a:cubicBezTo>
                    <a:pt x="420" y="896"/>
                    <a:pt x="519" y="723"/>
                    <a:pt x="655" y="587"/>
                  </a:cubicBezTo>
                  <a:cubicBezTo>
                    <a:pt x="766" y="501"/>
                    <a:pt x="889" y="439"/>
                    <a:pt x="1012" y="402"/>
                  </a:cubicBezTo>
                  <a:cubicBezTo>
                    <a:pt x="1085" y="387"/>
                    <a:pt x="1157" y="380"/>
                    <a:pt x="1229" y="380"/>
                  </a:cubicBezTo>
                  <a:close/>
                  <a:moveTo>
                    <a:pt x="1336" y="0"/>
                  </a:moveTo>
                  <a:cubicBezTo>
                    <a:pt x="1246" y="0"/>
                    <a:pt x="1154" y="10"/>
                    <a:pt x="1062" y="32"/>
                  </a:cubicBezTo>
                  <a:cubicBezTo>
                    <a:pt x="827" y="81"/>
                    <a:pt x="617" y="192"/>
                    <a:pt x="457" y="365"/>
                  </a:cubicBezTo>
                  <a:cubicBezTo>
                    <a:pt x="161" y="599"/>
                    <a:pt x="0" y="970"/>
                    <a:pt x="13" y="1352"/>
                  </a:cubicBezTo>
                  <a:cubicBezTo>
                    <a:pt x="13" y="1423"/>
                    <a:pt x="57" y="1638"/>
                    <a:pt x="72" y="1638"/>
                  </a:cubicBezTo>
                  <a:cubicBezTo>
                    <a:pt x="73" y="1638"/>
                    <a:pt x="74" y="1637"/>
                    <a:pt x="74" y="1636"/>
                  </a:cubicBezTo>
                  <a:cubicBezTo>
                    <a:pt x="74" y="1723"/>
                    <a:pt x="111" y="1735"/>
                    <a:pt x="148" y="1821"/>
                  </a:cubicBezTo>
                  <a:cubicBezTo>
                    <a:pt x="318" y="2113"/>
                    <a:pt x="701" y="2330"/>
                    <a:pt x="1146" y="2330"/>
                  </a:cubicBezTo>
                  <a:cubicBezTo>
                    <a:pt x="1379" y="2330"/>
                    <a:pt x="1630" y="2270"/>
                    <a:pt x="1877" y="2130"/>
                  </a:cubicBezTo>
                  <a:cubicBezTo>
                    <a:pt x="2284" y="1933"/>
                    <a:pt x="2543" y="1500"/>
                    <a:pt x="2518" y="1044"/>
                  </a:cubicBezTo>
                  <a:cubicBezTo>
                    <a:pt x="2444" y="434"/>
                    <a:pt x="1923" y="0"/>
                    <a:pt x="13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g2756e94964a_0_3088"/>
            <p:cNvSpPr/>
            <p:nvPr/>
          </p:nvSpPr>
          <p:spPr>
            <a:xfrm>
              <a:off x="365925" y="252625"/>
              <a:ext cx="1199746" cy="1130279"/>
            </a:xfrm>
            <a:custGeom>
              <a:rect b="b" l="l" r="r" t="t"/>
              <a:pathLst>
                <a:path extrusionOk="0" h="18386" w="19516">
                  <a:moveTo>
                    <a:pt x="8983" y="423"/>
                  </a:moveTo>
                  <a:cubicBezTo>
                    <a:pt x="10218" y="423"/>
                    <a:pt x="11424" y="630"/>
                    <a:pt x="12542" y="1042"/>
                  </a:cubicBezTo>
                  <a:cubicBezTo>
                    <a:pt x="13776" y="1487"/>
                    <a:pt x="14912" y="2215"/>
                    <a:pt x="15825" y="3165"/>
                  </a:cubicBezTo>
                  <a:cubicBezTo>
                    <a:pt x="16269" y="3733"/>
                    <a:pt x="16603" y="4437"/>
                    <a:pt x="16911" y="5128"/>
                  </a:cubicBezTo>
                  <a:cubicBezTo>
                    <a:pt x="17973" y="7412"/>
                    <a:pt x="18232" y="9979"/>
                    <a:pt x="17652" y="12436"/>
                  </a:cubicBezTo>
                  <a:cubicBezTo>
                    <a:pt x="17467" y="13337"/>
                    <a:pt x="17134" y="14213"/>
                    <a:pt x="16677" y="15016"/>
                  </a:cubicBezTo>
                  <a:cubicBezTo>
                    <a:pt x="16418" y="15472"/>
                    <a:pt x="16109" y="15744"/>
                    <a:pt x="15702" y="16176"/>
                  </a:cubicBezTo>
                  <a:cubicBezTo>
                    <a:pt x="15134" y="16768"/>
                    <a:pt x="14739" y="16978"/>
                    <a:pt x="13887" y="17151"/>
                  </a:cubicBezTo>
                  <a:cubicBezTo>
                    <a:pt x="13726" y="17181"/>
                    <a:pt x="13540" y="17198"/>
                    <a:pt x="13341" y="17198"/>
                  </a:cubicBezTo>
                  <a:cubicBezTo>
                    <a:pt x="12733" y="17198"/>
                    <a:pt x="12019" y="17045"/>
                    <a:pt x="11628" y="16682"/>
                  </a:cubicBezTo>
                  <a:cubicBezTo>
                    <a:pt x="11357" y="16373"/>
                    <a:pt x="11122" y="16015"/>
                    <a:pt x="10949" y="15645"/>
                  </a:cubicBezTo>
                  <a:cubicBezTo>
                    <a:pt x="10863" y="15374"/>
                    <a:pt x="10764" y="15114"/>
                    <a:pt x="10641" y="14867"/>
                  </a:cubicBezTo>
                  <a:cubicBezTo>
                    <a:pt x="10628" y="14818"/>
                    <a:pt x="10591" y="14781"/>
                    <a:pt x="10542" y="14769"/>
                  </a:cubicBezTo>
                  <a:cubicBezTo>
                    <a:pt x="10526" y="14765"/>
                    <a:pt x="10511" y="14763"/>
                    <a:pt x="10498" y="14763"/>
                  </a:cubicBezTo>
                  <a:cubicBezTo>
                    <a:pt x="10375" y="14763"/>
                    <a:pt x="10351" y="14904"/>
                    <a:pt x="10406" y="15016"/>
                  </a:cubicBezTo>
                  <a:lnTo>
                    <a:pt x="10406" y="15028"/>
                  </a:lnTo>
                  <a:cubicBezTo>
                    <a:pt x="10604" y="15583"/>
                    <a:pt x="10887" y="16114"/>
                    <a:pt x="11233" y="16608"/>
                  </a:cubicBezTo>
                  <a:cubicBezTo>
                    <a:pt x="11369" y="16805"/>
                    <a:pt x="11529" y="16991"/>
                    <a:pt x="11739" y="17126"/>
                  </a:cubicBezTo>
                  <a:cubicBezTo>
                    <a:pt x="12234" y="17432"/>
                    <a:pt x="12810" y="17584"/>
                    <a:pt x="13390" y="17584"/>
                  </a:cubicBezTo>
                  <a:cubicBezTo>
                    <a:pt x="13490" y="17584"/>
                    <a:pt x="13590" y="17580"/>
                    <a:pt x="13690" y="17571"/>
                  </a:cubicBezTo>
                  <a:cubicBezTo>
                    <a:pt x="14257" y="17521"/>
                    <a:pt x="14813" y="17336"/>
                    <a:pt x="15294" y="17052"/>
                  </a:cubicBezTo>
                  <a:cubicBezTo>
                    <a:pt x="15615" y="16805"/>
                    <a:pt x="15924" y="16534"/>
                    <a:pt x="16195" y="16225"/>
                  </a:cubicBezTo>
                  <a:cubicBezTo>
                    <a:pt x="16578" y="15855"/>
                    <a:pt x="16887" y="15423"/>
                    <a:pt x="17121" y="14941"/>
                  </a:cubicBezTo>
                  <a:cubicBezTo>
                    <a:pt x="17566" y="14102"/>
                    <a:pt x="17874" y="13201"/>
                    <a:pt x="18035" y="12263"/>
                  </a:cubicBezTo>
                  <a:cubicBezTo>
                    <a:pt x="18220" y="11386"/>
                    <a:pt x="18282" y="10485"/>
                    <a:pt x="18244" y="9597"/>
                  </a:cubicBezTo>
                  <a:cubicBezTo>
                    <a:pt x="18121" y="8202"/>
                    <a:pt x="17973" y="6807"/>
                    <a:pt x="17417" y="5523"/>
                  </a:cubicBezTo>
                  <a:lnTo>
                    <a:pt x="17417" y="5523"/>
                  </a:lnTo>
                  <a:cubicBezTo>
                    <a:pt x="18714" y="8337"/>
                    <a:pt x="18590" y="11683"/>
                    <a:pt x="17899" y="13942"/>
                  </a:cubicBezTo>
                  <a:cubicBezTo>
                    <a:pt x="17479" y="15287"/>
                    <a:pt x="16726" y="16423"/>
                    <a:pt x="15763" y="17126"/>
                  </a:cubicBezTo>
                  <a:cubicBezTo>
                    <a:pt x="15022" y="17680"/>
                    <a:pt x="14129" y="17975"/>
                    <a:pt x="13273" y="17975"/>
                  </a:cubicBezTo>
                  <a:cubicBezTo>
                    <a:pt x="12888" y="17975"/>
                    <a:pt x="12511" y="17915"/>
                    <a:pt x="12159" y="17793"/>
                  </a:cubicBezTo>
                  <a:cubicBezTo>
                    <a:pt x="11023" y="17410"/>
                    <a:pt x="10110" y="16262"/>
                    <a:pt x="9863" y="14941"/>
                  </a:cubicBezTo>
                  <a:cubicBezTo>
                    <a:pt x="9752" y="14300"/>
                    <a:pt x="9443" y="13707"/>
                    <a:pt x="8987" y="13250"/>
                  </a:cubicBezTo>
                  <a:cubicBezTo>
                    <a:pt x="8740" y="12979"/>
                    <a:pt x="8456" y="12757"/>
                    <a:pt x="8147" y="12571"/>
                  </a:cubicBezTo>
                  <a:cubicBezTo>
                    <a:pt x="7839" y="12436"/>
                    <a:pt x="7505" y="12362"/>
                    <a:pt x="7172" y="12325"/>
                  </a:cubicBezTo>
                  <a:cubicBezTo>
                    <a:pt x="7101" y="12321"/>
                    <a:pt x="7030" y="12320"/>
                    <a:pt x="6959" y="12320"/>
                  </a:cubicBezTo>
                  <a:cubicBezTo>
                    <a:pt x="6746" y="12320"/>
                    <a:pt x="6533" y="12334"/>
                    <a:pt x="6320" y="12362"/>
                  </a:cubicBezTo>
                  <a:cubicBezTo>
                    <a:pt x="6197" y="12368"/>
                    <a:pt x="6074" y="12371"/>
                    <a:pt x="5952" y="12371"/>
                  </a:cubicBezTo>
                  <a:cubicBezTo>
                    <a:pt x="5585" y="12371"/>
                    <a:pt x="5222" y="12343"/>
                    <a:pt x="4851" y="12288"/>
                  </a:cubicBezTo>
                  <a:cubicBezTo>
                    <a:pt x="4271" y="12176"/>
                    <a:pt x="3716" y="11942"/>
                    <a:pt x="3234" y="11596"/>
                  </a:cubicBezTo>
                  <a:cubicBezTo>
                    <a:pt x="2740" y="11300"/>
                    <a:pt x="2308" y="10917"/>
                    <a:pt x="1950" y="10461"/>
                  </a:cubicBezTo>
                  <a:cubicBezTo>
                    <a:pt x="1716" y="10140"/>
                    <a:pt x="1518" y="9794"/>
                    <a:pt x="1370" y="9424"/>
                  </a:cubicBezTo>
                  <a:cubicBezTo>
                    <a:pt x="1284" y="9066"/>
                    <a:pt x="1222" y="8695"/>
                    <a:pt x="1185" y="8325"/>
                  </a:cubicBezTo>
                  <a:cubicBezTo>
                    <a:pt x="1148" y="7671"/>
                    <a:pt x="1160" y="7004"/>
                    <a:pt x="1235" y="6338"/>
                  </a:cubicBezTo>
                  <a:cubicBezTo>
                    <a:pt x="1259" y="6116"/>
                    <a:pt x="1284" y="5893"/>
                    <a:pt x="1321" y="5671"/>
                  </a:cubicBezTo>
                  <a:cubicBezTo>
                    <a:pt x="1321" y="5634"/>
                    <a:pt x="1296" y="5597"/>
                    <a:pt x="1272" y="5585"/>
                  </a:cubicBezTo>
                  <a:cubicBezTo>
                    <a:pt x="1250" y="5575"/>
                    <a:pt x="1231" y="5570"/>
                    <a:pt x="1214" y="5570"/>
                  </a:cubicBezTo>
                  <a:cubicBezTo>
                    <a:pt x="1064" y="5570"/>
                    <a:pt x="1069" y="5931"/>
                    <a:pt x="1025" y="6042"/>
                  </a:cubicBezTo>
                  <a:cubicBezTo>
                    <a:pt x="926" y="6498"/>
                    <a:pt x="877" y="6967"/>
                    <a:pt x="864" y="7449"/>
                  </a:cubicBezTo>
                  <a:cubicBezTo>
                    <a:pt x="864" y="7918"/>
                    <a:pt x="914" y="8387"/>
                    <a:pt x="1012" y="8856"/>
                  </a:cubicBezTo>
                  <a:cubicBezTo>
                    <a:pt x="1062" y="9140"/>
                    <a:pt x="1136" y="9424"/>
                    <a:pt x="1235" y="9708"/>
                  </a:cubicBezTo>
                  <a:cubicBezTo>
                    <a:pt x="1728" y="10954"/>
                    <a:pt x="2753" y="11917"/>
                    <a:pt x="4024" y="12312"/>
                  </a:cubicBezTo>
                  <a:cubicBezTo>
                    <a:pt x="5012" y="12633"/>
                    <a:pt x="6209" y="12522"/>
                    <a:pt x="7098" y="12683"/>
                  </a:cubicBezTo>
                  <a:cubicBezTo>
                    <a:pt x="6913" y="12695"/>
                    <a:pt x="6740" y="12707"/>
                    <a:pt x="6555" y="12720"/>
                  </a:cubicBezTo>
                  <a:cubicBezTo>
                    <a:pt x="6419" y="12732"/>
                    <a:pt x="6283" y="12744"/>
                    <a:pt x="6147" y="12757"/>
                  </a:cubicBezTo>
                  <a:cubicBezTo>
                    <a:pt x="6003" y="12767"/>
                    <a:pt x="5859" y="12772"/>
                    <a:pt x="5716" y="12772"/>
                  </a:cubicBezTo>
                  <a:cubicBezTo>
                    <a:pt x="3691" y="12772"/>
                    <a:pt x="1809" y="11731"/>
                    <a:pt x="1037" y="10152"/>
                  </a:cubicBezTo>
                  <a:cubicBezTo>
                    <a:pt x="432" y="8905"/>
                    <a:pt x="543" y="7523"/>
                    <a:pt x="728" y="6572"/>
                  </a:cubicBezTo>
                  <a:cubicBezTo>
                    <a:pt x="1506" y="2807"/>
                    <a:pt x="3950" y="1474"/>
                    <a:pt x="5333" y="1018"/>
                  </a:cubicBezTo>
                  <a:cubicBezTo>
                    <a:pt x="6541" y="621"/>
                    <a:pt x="7776" y="423"/>
                    <a:pt x="8983" y="423"/>
                  </a:cubicBezTo>
                  <a:close/>
                  <a:moveTo>
                    <a:pt x="8983" y="1"/>
                  </a:moveTo>
                  <a:cubicBezTo>
                    <a:pt x="7730" y="1"/>
                    <a:pt x="6448" y="207"/>
                    <a:pt x="5197" y="623"/>
                  </a:cubicBezTo>
                  <a:cubicBezTo>
                    <a:pt x="3716" y="1104"/>
                    <a:pt x="1123" y="2511"/>
                    <a:pt x="309" y="6498"/>
                  </a:cubicBezTo>
                  <a:cubicBezTo>
                    <a:pt x="111" y="7498"/>
                    <a:pt x="0" y="8992"/>
                    <a:pt x="654" y="10337"/>
                  </a:cubicBezTo>
                  <a:cubicBezTo>
                    <a:pt x="1485" y="12068"/>
                    <a:pt x="3524" y="13205"/>
                    <a:pt x="5712" y="13205"/>
                  </a:cubicBezTo>
                  <a:cubicBezTo>
                    <a:pt x="5865" y="13205"/>
                    <a:pt x="6018" y="13200"/>
                    <a:pt x="6172" y="13189"/>
                  </a:cubicBezTo>
                  <a:cubicBezTo>
                    <a:pt x="6308" y="13176"/>
                    <a:pt x="6456" y="13164"/>
                    <a:pt x="6592" y="13152"/>
                  </a:cubicBezTo>
                  <a:cubicBezTo>
                    <a:pt x="6860" y="13124"/>
                    <a:pt x="7120" y="13098"/>
                    <a:pt x="7371" y="13098"/>
                  </a:cubicBezTo>
                  <a:cubicBezTo>
                    <a:pt x="7674" y="13098"/>
                    <a:pt x="7963" y="13135"/>
                    <a:pt x="8234" y="13250"/>
                  </a:cubicBezTo>
                  <a:cubicBezTo>
                    <a:pt x="8826" y="13510"/>
                    <a:pt x="9283" y="14176"/>
                    <a:pt x="9443" y="15028"/>
                  </a:cubicBezTo>
                  <a:cubicBezTo>
                    <a:pt x="9727" y="16497"/>
                    <a:pt x="10764" y="17768"/>
                    <a:pt x="12023" y="18200"/>
                  </a:cubicBezTo>
                  <a:cubicBezTo>
                    <a:pt x="12418" y="18324"/>
                    <a:pt x="12838" y="18385"/>
                    <a:pt x="13270" y="18385"/>
                  </a:cubicBezTo>
                  <a:cubicBezTo>
                    <a:pt x="14257" y="18373"/>
                    <a:pt x="15220" y="18052"/>
                    <a:pt x="16010" y="17460"/>
                  </a:cubicBezTo>
                  <a:cubicBezTo>
                    <a:pt x="17047" y="16694"/>
                    <a:pt x="17862" y="15485"/>
                    <a:pt x="18306" y="14053"/>
                  </a:cubicBezTo>
                  <a:cubicBezTo>
                    <a:pt x="19516" y="10115"/>
                    <a:pt x="19047" y="2993"/>
                    <a:pt x="12677" y="647"/>
                  </a:cubicBezTo>
                  <a:cubicBezTo>
                    <a:pt x="11517" y="217"/>
                    <a:pt x="10265" y="1"/>
                    <a:pt x="89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g2756e94964a_0_3088"/>
            <p:cNvSpPr/>
            <p:nvPr/>
          </p:nvSpPr>
          <p:spPr>
            <a:xfrm>
              <a:off x="815116" y="350861"/>
              <a:ext cx="233052" cy="209261"/>
            </a:xfrm>
            <a:custGeom>
              <a:rect b="b" l="l" r="r" t="t"/>
              <a:pathLst>
                <a:path extrusionOk="0" h="3404" w="3791">
                  <a:moveTo>
                    <a:pt x="2198" y="395"/>
                  </a:moveTo>
                  <a:cubicBezTo>
                    <a:pt x="2235" y="407"/>
                    <a:pt x="2260" y="407"/>
                    <a:pt x="2297" y="407"/>
                  </a:cubicBezTo>
                  <a:cubicBezTo>
                    <a:pt x="2445" y="456"/>
                    <a:pt x="2593" y="506"/>
                    <a:pt x="2741" y="568"/>
                  </a:cubicBezTo>
                  <a:cubicBezTo>
                    <a:pt x="2747" y="574"/>
                    <a:pt x="2753" y="577"/>
                    <a:pt x="2761" y="577"/>
                  </a:cubicBezTo>
                  <a:cubicBezTo>
                    <a:pt x="2769" y="577"/>
                    <a:pt x="2778" y="574"/>
                    <a:pt x="2790" y="568"/>
                  </a:cubicBezTo>
                  <a:cubicBezTo>
                    <a:pt x="2840" y="605"/>
                    <a:pt x="2889" y="642"/>
                    <a:pt x="2939" y="679"/>
                  </a:cubicBezTo>
                  <a:cubicBezTo>
                    <a:pt x="3272" y="987"/>
                    <a:pt x="3420" y="1419"/>
                    <a:pt x="3371" y="1728"/>
                  </a:cubicBezTo>
                  <a:cubicBezTo>
                    <a:pt x="3223" y="2283"/>
                    <a:pt x="3074" y="2444"/>
                    <a:pt x="2605" y="2728"/>
                  </a:cubicBezTo>
                  <a:lnTo>
                    <a:pt x="2618" y="2728"/>
                  </a:lnTo>
                  <a:cubicBezTo>
                    <a:pt x="2325" y="2909"/>
                    <a:pt x="1990" y="3005"/>
                    <a:pt x="1668" y="3005"/>
                  </a:cubicBezTo>
                  <a:cubicBezTo>
                    <a:pt x="1311" y="3005"/>
                    <a:pt x="970" y="2888"/>
                    <a:pt x="717" y="2641"/>
                  </a:cubicBezTo>
                  <a:cubicBezTo>
                    <a:pt x="420" y="2283"/>
                    <a:pt x="359" y="1777"/>
                    <a:pt x="569" y="1345"/>
                  </a:cubicBezTo>
                  <a:cubicBezTo>
                    <a:pt x="815" y="901"/>
                    <a:pt x="1383" y="444"/>
                    <a:pt x="1976" y="395"/>
                  </a:cubicBezTo>
                  <a:close/>
                  <a:moveTo>
                    <a:pt x="2060" y="0"/>
                  </a:moveTo>
                  <a:cubicBezTo>
                    <a:pt x="1816" y="0"/>
                    <a:pt x="1572" y="54"/>
                    <a:pt x="1359" y="160"/>
                  </a:cubicBezTo>
                  <a:cubicBezTo>
                    <a:pt x="1260" y="185"/>
                    <a:pt x="1173" y="234"/>
                    <a:pt x="1087" y="284"/>
                  </a:cubicBezTo>
                  <a:cubicBezTo>
                    <a:pt x="717" y="506"/>
                    <a:pt x="408" y="839"/>
                    <a:pt x="198" y="1222"/>
                  </a:cubicBezTo>
                  <a:cubicBezTo>
                    <a:pt x="25" y="1604"/>
                    <a:pt x="1" y="2049"/>
                    <a:pt x="149" y="2444"/>
                  </a:cubicBezTo>
                  <a:cubicBezTo>
                    <a:pt x="371" y="3084"/>
                    <a:pt x="1035" y="3404"/>
                    <a:pt x="1689" y="3404"/>
                  </a:cubicBezTo>
                  <a:cubicBezTo>
                    <a:pt x="1943" y="3404"/>
                    <a:pt x="2196" y="3355"/>
                    <a:pt x="2420" y="3259"/>
                  </a:cubicBezTo>
                  <a:cubicBezTo>
                    <a:pt x="2840" y="3110"/>
                    <a:pt x="3198" y="2839"/>
                    <a:pt x="3482" y="2493"/>
                  </a:cubicBezTo>
                  <a:cubicBezTo>
                    <a:pt x="3679" y="2185"/>
                    <a:pt x="3790" y="1827"/>
                    <a:pt x="3766" y="1456"/>
                  </a:cubicBezTo>
                  <a:cubicBezTo>
                    <a:pt x="3704" y="1037"/>
                    <a:pt x="3506" y="654"/>
                    <a:pt x="3185" y="370"/>
                  </a:cubicBezTo>
                  <a:cubicBezTo>
                    <a:pt x="2914" y="173"/>
                    <a:pt x="2593" y="49"/>
                    <a:pt x="2260" y="12"/>
                  </a:cubicBezTo>
                  <a:cubicBezTo>
                    <a:pt x="2194" y="4"/>
                    <a:pt x="2127" y="0"/>
                    <a:pt x="20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g2756e94964a_0_3088"/>
            <p:cNvSpPr/>
            <p:nvPr/>
          </p:nvSpPr>
          <p:spPr>
            <a:xfrm>
              <a:off x="1076197" y="860788"/>
              <a:ext cx="230716" cy="207478"/>
            </a:xfrm>
            <a:custGeom>
              <a:rect b="b" l="l" r="r" t="t"/>
              <a:pathLst>
                <a:path extrusionOk="0" h="3375" w="3753">
                  <a:moveTo>
                    <a:pt x="2129" y="400"/>
                  </a:moveTo>
                  <a:cubicBezTo>
                    <a:pt x="2904" y="400"/>
                    <a:pt x="3357" y="890"/>
                    <a:pt x="3345" y="1629"/>
                  </a:cubicBezTo>
                  <a:cubicBezTo>
                    <a:pt x="3333" y="1888"/>
                    <a:pt x="3259" y="2148"/>
                    <a:pt x="3123" y="2382"/>
                  </a:cubicBezTo>
                  <a:cubicBezTo>
                    <a:pt x="3111" y="2419"/>
                    <a:pt x="3074" y="2456"/>
                    <a:pt x="3049" y="2506"/>
                  </a:cubicBezTo>
                  <a:cubicBezTo>
                    <a:pt x="2980" y="2575"/>
                    <a:pt x="2895" y="2643"/>
                    <a:pt x="2889" y="2643"/>
                  </a:cubicBezTo>
                  <a:cubicBezTo>
                    <a:pt x="2887" y="2643"/>
                    <a:pt x="2891" y="2639"/>
                    <a:pt x="2901" y="2629"/>
                  </a:cubicBezTo>
                  <a:lnTo>
                    <a:pt x="2901" y="2629"/>
                  </a:lnTo>
                  <a:cubicBezTo>
                    <a:pt x="2728" y="2765"/>
                    <a:pt x="2531" y="2864"/>
                    <a:pt x="2333" y="2938"/>
                  </a:cubicBezTo>
                  <a:lnTo>
                    <a:pt x="2345" y="2938"/>
                  </a:lnTo>
                  <a:cubicBezTo>
                    <a:pt x="2247" y="2969"/>
                    <a:pt x="2145" y="2984"/>
                    <a:pt x="2045" y="2984"/>
                  </a:cubicBezTo>
                  <a:cubicBezTo>
                    <a:pt x="1944" y="2984"/>
                    <a:pt x="1845" y="2969"/>
                    <a:pt x="1753" y="2938"/>
                  </a:cubicBezTo>
                  <a:cubicBezTo>
                    <a:pt x="1111" y="2827"/>
                    <a:pt x="630" y="2049"/>
                    <a:pt x="704" y="1617"/>
                  </a:cubicBezTo>
                  <a:cubicBezTo>
                    <a:pt x="778" y="938"/>
                    <a:pt x="1457" y="444"/>
                    <a:pt x="1963" y="407"/>
                  </a:cubicBezTo>
                  <a:cubicBezTo>
                    <a:pt x="2020" y="402"/>
                    <a:pt x="2075" y="400"/>
                    <a:pt x="2129" y="400"/>
                  </a:cubicBezTo>
                  <a:close/>
                  <a:moveTo>
                    <a:pt x="2134" y="0"/>
                  </a:moveTo>
                  <a:cubicBezTo>
                    <a:pt x="2028" y="0"/>
                    <a:pt x="1921" y="8"/>
                    <a:pt x="1815" y="25"/>
                  </a:cubicBezTo>
                  <a:cubicBezTo>
                    <a:pt x="1222" y="148"/>
                    <a:pt x="728" y="531"/>
                    <a:pt x="457" y="1061"/>
                  </a:cubicBezTo>
                  <a:cubicBezTo>
                    <a:pt x="0" y="1962"/>
                    <a:pt x="691" y="2975"/>
                    <a:pt x="1383" y="3234"/>
                  </a:cubicBezTo>
                  <a:cubicBezTo>
                    <a:pt x="1582" y="3315"/>
                    <a:pt x="1812" y="3374"/>
                    <a:pt x="2039" y="3374"/>
                  </a:cubicBezTo>
                  <a:cubicBezTo>
                    <a:pt x="2192" y="3374"/>
                    <a:pt x="2342" y="3348"/>
                    <a:pt x="2481" y="3283"/>
                  </a:cubicBezTo>
                  <a:lnTo>
                    <a:pt x="2481" y="3283"/>
                  </a:lnTo>
                  <a:lnTo>
                    <a:pt x="2432" y="3308"/>
                  </a:lnTo>
                  <a:cubicBezTo>
                    <a:pt x="2679" y="3234"/>
                    <a:pt x="2901" y="3123"/>
                    <a:pt x="3098" y="2962"/>
                  </a:cubicBezTo>
                  <a:cubicBezTo>
                    <a:pt x="3247" y="2851"/>
                    <a:pt x="3382" y="2715"/>
                    <a:pt x="3481" y="2543"/>
                  </a:cubicBezTo>
                  <a:cubicBezTo>
                    <a:pt x="3493" y="2518"/>
                    <a:pt x="3506" y="2493"/>
                    <a:pt x="3518" y="2469"/>
                  </a:cubicBezTo>
                  <a:cubicBezTo>
                    <a:pt x="3530" y="2432"/>
                    <a:pt x="3543" y="2395"/>
                    <a:pt x="3555" y="2358"/>
                  </a:cubicBezTo>
                  <a:cubicBezTo>
                    <a:pt x="3567" y="2320"/>
                    <a:pt x="3592" y="2271"/>
                    <a:pt x="3592" y="2234"/>
                  </a:cubicBezTo>
                  <a:lnTo>
                    <a:pt x="3605" y="2209"/>
                  </a:lnTo>
                  <a:cubicBezTo>
                    <a:pt x="3716" y="2000"/>
                    <a:pt x="3753" y="1765"/>
                    <a:pt x="3740" y="1530"/>
                  </a:cubicBezTo>
                  <a:cubicBezTo>
                    <a:pt x="3728" y="1247"/>
                    <a:pt x="3654" y="963"/>
                    <a:pt x="3518" y="716"/>
                  </a:cubicBezTo>
                  <a:cubicBezTo>
                    <a:pt x="3208" y="219"/>
                    <a:pt x="2681" y="0"/>
                    <a:pt x="2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g2756e94964a_0_3088"/>
            <p:cNvSpPr/>
            <p:nvPr/>
          </p:nvSpPr>
          <p:spPr>
            <a:xfrm>
              <a:off x="579117" y="382397"/>
              <a:ext cx="193585" cy="179814"/>
            </a:xfrm>
            <a:custGeom>
              <a:rect b="b" l="l" r="r" t="t"/>
              <a:pathLst>
                <a:path extrusionOk="0" h="2925" w="3149">
                  <a:moveTo>
                    <a:pt x="1876" y="396"/>
                  </a:moveTo>
                  <a:cubicBezTo>
                    <a:pt x="2162" y="396"/>
                    <a:pt x="2445" y="480"/>
                    <a:pt x="2544" y="622"/>
                  </a:cubicBezTo>
                  <a:cubicBezTo>
                    <a:pt x="2704" y="894"/>
                    <a:pt x="2741" y="1227"/>
                    <a:pt x="2642" y="1523"/>
                  </a:cubicBezTo>
                  <a:cubicBezTo>
                    <a:pt x="2474" y="2030"/>
                    <a:pt x="1916" y="2524"/>
                    <a:pt x="1396" y="2524"/>
                  </a:cubicBezTo>
                  <a:cubicBezTo>
                    <a:pt x="1384" y="2524"/>
                    <a:pt x="1371" y="2524"/>
                    <a:pt x="1359" y="2523"/>
                  </a:cubicBezTo>
                  <a:cubicBezTo>
                    <a:pt x="890" y="2511"/>
                    <a:pt x="692" y="2474"/>
                    <a:pt x="482" y="2005"/>
                  </a:cubicBezTo>
                  <a:cubicBezTo>
                    <a:pt x="272" y="1548"/>
                    <a:pt x="890" y="672"/>
                    <a:pt x="1568" y="450"/>
                  </a:cubicBezTo>
                  <a:lnTo>
                    <a:pt x="1581" y="450"/>
                  </a:lnTo>
                  <a:cubicBezTo>
                    <a:pt x="1605" y="450"/>
                    <a:pt x="1655" y="413"/>
                    <a:pt x="1680" y="413"/>
                  </a:cubicBezTo>
                  <a:lnTo>
                    <a:pt x="1655" y="425"/>
                  </a:lnTo>
                  <a:cubicBezTo>
                    <a:pt x="1680" y="413"/>
                    <a:pt x="1692" y="413"/>
                    <a:pt x="1717" y="400"/>
                  </a:cubicBezTo>
                  <a:lnTo>
                    <a:pt x="1766" y="400"/>
                  </a:lnTo>
                  <a:cubicBezTo>
                    <a:pt x="1802" y="397"/>
                    <a:pt x="1839" y="396"/>
                    <a:pt x="1876" y="396"/>
                  </a:cubicBezTo>
                  <a:close/>
                  <a:moveTo>
                    <a:pt x="1955" y="0"/>
                  </a:moveTo>
                  <a:cubicBezTo>
                    <a:pt x="1860" y="0"/>
                    <a:pt x="1770" y="12"/>
                    <a:pt x="1680" y="30"/>
                  </a:cubicBezTo>
                  <a:cubicBezTo>
                    <a:pt x="1630" y="30"/>
                    <a:pt x="1593" y="42"/>
                    <a:pt x="1544" y="55"/>
                  </a:cubicBezTo>
                  <a:cubicBezTo>
                    <a:pt x="803" y="264"/>
                    <a:pt x="124" y="968"/>
                    <a:pt x="63" y="1758"/>
                  </a:cubicBezTo>
                  <a:cubicBezTo>
                    <a:pt x="1" y="1980"/>
                    <a:pt x="235" y="2610"/>
                    <a:pt x="655" y="2795"/>
                  </a:cubicBezTo>
                  <a:cubicBezTo>
                    <a:pt x="865" y="2881"/>
                    <a:pt x="1084" y="2925"/>
                    <a:pt x="1302" y="2925"/>
                  </a:cubicBezTo>
                  <a:cubicBezTo>
                    <a:pt x="1519" y="2925"/>
                    <a:pt x="1735" y="2881"/>
                    <a:pt x="1939" y="2795"/>
                  </a:cubicBezTo>
                  <a:cubicBezTo>
                    <a:pt x="2482" y="2560"/>
                    <a:pt x="2877" y="2104"/>
                    <a:pt x="3050" y="1536"/>
                  </a:cubicBezTo>
                  <a:cubicBezTo>
                    <a:pt x="3148" y="1166"/>
                    <a:pt x="3099" y="770"/>
                    <a:pt x="2902" y="425"/>
                  </a:cubicBezTo>
                  <a:cubicBezTo>
                    <a:pt x="2704" y="166"/>
                    <a:pt x="2396" y="5"/>
                    <a:pt x="2062" y="5"/>
                  </a:cubicBezTo>
                  <a:cubicBezTo>
                    <a:pt x="2026" y="2"/>
                    <a:pt x="1990" y="0"/>
                    <a:pt x="195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g2756e94964a_0_3088"/>
            <p:cNvSpPr/>
            <p:nvPr/>
          </p:nvSpPr>
          <p:spPr>
            <a:xfrm>
              <a:off x="1057939" y="542352"/>
              <a:ext cx="218605" cy="180614"/>
            </a:xfrm>
            <a:custGeom>
              <a:rect b="b" l="l" r="r" t="t"/>
              <a:pathLst>
                <a:path extrusionOk="0" h="2938" w="3556">
                  <a:moveTo>
                    <a:pt x="1736" y="402"/>
                  </a:moveTo>
                  <a:cubicBezTo>
                    <a:pt x="2173" y="402"/>
                    <a:pt x="2594" y="590"/>
                    <a:pt x="2889" y="934"/>
                  </a:cubicBezTo>
                  <a:cubicBezTo>
                    <a:pt x="2988" y="1057"/>
                    <a:pt x="3050" y="1193"/>
                    <a:pt x="3062" y="1353"/>
                  </a:cubicBezTo>
                  <a:cubicBezTo>
                    <a:pt x="3087" y="1489"/>
                    <a:pt x="3087" y="1625"/>
                    <a:pt x="3062" y="1761"/>
                  </a:cubicBezTo>
                  <a:cubicBezTo>
                    <a:pt x="3062" y="1783"/>
                    <a:pt x="3041" y="1848"/>
                    <a:pt x="3038" y="1848"/>
                  </a:cubicBezTo>
                  <a:cubicBezTo>
                    <a:pt x="3038" y="1848"/>
                    <a:pt x="3037" y="1848"/>
                    <a:pt x="3037" y="1847"/>
                  </a:cubicBezTo>
                  <a:cubicBezTo>
                    <a:pt x="2926" y="2094"/>
                    <a:pt x="2482" y="2328"/>
                    <a:pt x="2210" y="2439"/>
                  </a:cubicBezTo>
                  <a:cubicBezTo>
                    <a:pt x="2066" y="2491"/>
                    <a:pt x="1922" y="2517"/>
                    <a:pt x="1778" y="2517"/>
                  </a:cubicBezTo>
                  <a:cubicBezTo>
                    <a:pt x="1750" y="2517"/>
                    <a:pt x="1721" y="2516"/>
                    <a:pt x="1692" y="2514"/>
                  </a:cubicBezTo>
                  <a:cubicBezTo>
                    <a:pt x="1630" y="2514"/>
                    <a:pt x="1531" y="2514"/>
                    <a:pt x="1470" y="2526"/>
                  </a:cubicBezTo>
                  <a:cubicBezTo>
                    <a:pt x="1334" y="2501"/>
                    <a:pt x="1198" y="2452"/>
                    <a:pt x="1087" y="2390"/>
                  </a:cubicBezTo>
                  <a:cubicBezTo>
                    <a:pt x="1001" y="2353"/>
                    <a:pt x="914" y="2304"/>
                    <a:pt x="840" y="2242"/>
                  </a:cubicBezTo>
                  <a:cubicBezTo>
                    <a:pt x="791" y="2205"/>
                    <a:pt x="754" y="2168"/>
                    <a:pt x="717" y="2119"/>
                  </a:cubicBezTo>
                  <a:lnTo>
                    <a:pt x="717" y="2106"/>
                  </a:lnTo>
                  <a:cubicBezTo>
                    <a:pt x="618" y="2007"/>
                    <a:pt x="569" y="1872"/>
                    <a:pt x="556" y="1736"/>
                  </a:cubicBezTo>
                  <a:cubicBezTo>
                    <a:pt x="519" y="1563"/>
                    <a:pt x="532" y="1378"/>
                    <a:pt x="581" y="1205"/>
                  </a:cubicBezTo>
                  <a:cubicBezTo>
                    <a:pt x="729" y="859"/>
                    <a:pt x="1013" y="600"/>
                    <a:pt x="1346" y="452"/>
                  </a:cubicBezTo>
                  <a:cubicBezTo>
                    <a:pt x="1476" y="418"/>
                    <a:pt x="1607" y="402"/>
                    <a:pt x="1736" y="402"/>
                  </a:cubicBezTo>
                  <a:close/>
                  <a:moveTo>
                    <a:pt x="1709" y="0"/>
                  </a:moveTo>
                  <a:cubicBezTo>
                    <a:pt x="1654" y="0"/>
                    <a:pt x="1598" y="3"/>
                    <a:pt x="1544" y="8"/>
                  </a:cubicBezTo>
                  <a:cubicBezTo>
                    <a:pt x="976" y="94"/>
                    <a:pt x="495" y="464"/>
                    <a:pt x="248" y="983"/>
                  </a:cubicBezTo>
                  <a:cubicBezTo>
                    <a:pt x="1" y="1563"/>
                    <a:pt x="174" y="2217"/>
                    <a:pt x="569" y="2538"/>
                  </a:cubicBezTo>
                  <a:cubicBezTo>
                    <a:pt x="840" y="2760"/>
                    <a:pt x="1173" y="2896"/>
                    <a:pt x="1531" y="2933"/>
                  </a:cubicBezTo>
                  <a:cubicBezTo>
                    <a:pt x="1575" y="2936"/>
                    <a:pt x="1619" y="2937"/>
                    <a:pt x="1663" y="2937"/>
                  </a:cubicBezTo>
                  <a:cubicBezTo>
                    <a:pt x="2045" y="2937"/>
                    <a:pt x="2436" y="2845"/>
                    <a:pt x="2568" y="2723"/>
                  </a:cubicBezTo>
                  <a:cubicBezTo>
                    <a:pt x="2570" y="2724"/>
                    <a:pt x="2572" y="2724"/>
                    <a:pt x="2574" y="2724"/>
                  </a:cubicBezTo>
                  <a:cubicBezTo>
                    <a:pt x="2610" y="2724"/>
                    <a:pt x="2747" y="2633"/>
                    <a:pt x="2840" y="2563"/>
                  </a:cubicBezTo>
                  <a:cubicBezTo>
                    <a:pt x="3408" y="2217"/>
                    <a:pt x="3556" y="1884"/>
                    <a:pt x="3445" y="1217"/>
                  </a:cubicBezTo>
                  <a:cubicBezTo>
                    <a:pt x="3284" y="459"/>
                    <a:pt x="2460" y="0"/>
                    <a:pt x="17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g2756e94964a_0_3088"/>
            <p:cNvSpPr/>
            <p:nvPr/>
          </p:nvSpPr>
          <p:spPr>
            <a:xfrm>
              <a:off x="393219" y="557967"/>
              <a:ext cx="404506" cy="479751"/>
            </a:xfrm>
            <a:custGeom>
              <a:rect b="b" l="l" r="r" t="t"/>
              <a:pathLst>
                <a:path extrusionOk="0" h="7804" w="6580">
                  <a:moveTo>
                    <a:pt x="766" y="1"/>
                  </a:moveTo>
                  <a:cubicBezTo>
                    <a:pt x="556" y="519"/>
                    <a:pt x="396" y="1050"/>
                    <a:pt x="284" y="1605"/>
                  </a:cubicBezTo>
                  <a:cubicBezTo>
                    <a:pt x="99" y="2556"/>
                    <a:pt x="1" y="3938"/>
                    <a:pt x="593" y="5173"/>
                  </a:cubicBezTo>
                  <a:cubicBezTo>
                    <a:pt x="1369" y="6760"/>
                    <a:pt x="3265" y="7803"/>
                    <a:pt x="5301" y="7803"/>
                  </a:cubicBezTo>
                  <a:cubicBezTo>
                    <a:pt x="5435" y="7803"/>
                    <a:pt x="5569" y="7799"/>
                    <a:pt x="5703" y="7790"/>
                  </a:cubicBezTo>
                  <a:cubicBezTo>
                    <a:pt x="5839" y="7777"/>
                    <a:pt x="5963" y="7765"/>
                    <a:pt x="6111" y="7753"/>
                  </a:cubicBezTo>
                  <a:cubicBezTo>
                    <a:pt x="6271" y="7740"/>
                    <a:pt x="6419" y="7716"/>
                    <a:pt x="6580" y="7716"/>
                  </a:cubicBezTo>
                  <a:lnTo>
                    <a:pt x="6444" y="7679"/>
                  </a:lnTo>
                  <a:cubicBezTo>
                    <a:pt x="5592" y="7567"/>
                    <a:pt x="4506" y="7641"/>
                    <a:pt x="3580" y="7345"/>
                  </a:cubicBezTo>
                  <a:cubicBezTo>
                    <a:pt x="2309" y="6950"/>
                    <a:pt x="1284" y="5987"/>
                    <a:pt x="791" y="4741"/>
                  </a:cubicBezTo>
                  <a:cubicBezTo>
                    <a:pt x="692" y="4457"/>
                    <a:pt x="618" y="4173"/>
                    <a:pt x="568" y="3889"/>
                  </a:cubicBezTo>
                  <a:cubicBezTo>
                    <a:pt x="470" y="3420"/>
                    <a:pt x="408" y="2951"/>
                    <a:pt x="420" y="2482"/>
                  </a:cubicBezTo>
                  <a:cubicBezTo>
                    <a:pt x="433" y="2000"/>
                    <a:pt x="482" y="1531"/>
                    <a:pt x="581" y="1075"/>
                  </a:cubicBezTo>
                  <a:cubicBezTo>
                    <a:pt x="618" y="1013"/>
                    <a:pt x="618" y="815"/>
                    <a:pt x="667" y="704"/>
                  </a:cubicBezTo>
                  <a:cubicBezTo>
                    <a:pt x="692" y="457"/>
                    <a:pt x="729" y="235"/>
                    <a:pt x="7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g2756e94964a_0_3088"/>
            <p:cNvSpPr/>
            <p:nvPr/>
          </p:nvSpPr>
          <p:spPr>
            <a:xfrm>
              <a:off x="904684" y="591347"/>
              <a:ext cx="611676" cy="765548"/>
            </a:xfrm>
            <a:custGeom>
              <a:rect b="b" l="l" r="r" t="t"/>
              <a:pathLst>
                <a:path extrusionOk="0" h="12453" w="9950">
                  <a:moveTo>
                    <a:pt x="8641" y="1"/>
                  </a:moveTo>
                  <a:lnTo>
                    <a:pt x="8641" y="1"/>
                  </a:lnTo>
                  <a:cubicBezTo>
                    <a:pt x="9197" y="1285"/>
                    <a:pt x="9357" y="2679"/>
                    <a:pt x="9468" y="4074"/>
                  </a:cubicBezTo>
                  <a:cubicBezTo>
                    <a:pt x="9505" y="4543"/>
                    <a:pt x="9493" y="5012"/>
                    <a:pt x="9456" y="5469"/>
                  </a:cubicBezTo>
                  <a:cubicBezTo>
                    <a:pt x="9443" y="5630"/>
                    <a:pt x="9419" y="5790"/>
                    <a:pt x="9406" y="5950"/>
                  </a:cubicBezTo>
                  <a:cubicBezTo>
                    <a:pt x="9369" y="6222"/>
                    <a:pt x="9320" y="6481"/>
                    <a:pt x="9271" y="6753"/>
                  </a:cubicBezTo>
                  <a:cubicBezTo>
                    <a:pt x="9110" y="7691"/>
                    <a:pt x="8802" y="8592"/>
                    <a:pt x="8357" y="9431"/>
                  </a:cubicBezTo>
                  <a:cubicBezTo>
                    <a:pt x="8123" y="9913"/>
                    <a:pt x="7814" y="10345"/>
                    <a:pt x="7431" y="10715"/>
                  </a:cubicBezTo>
                  <a:cubicBezTo>
                    <a:pt x="7160" y="11024"/>
                    <a:pt x="6851" y="11295"/>
                    <a:pt x="6530" y="11542"/>
                  </a:cubicBezTo>
                  <a:cubicBezTo>
                    <a:pt x="6049" y="11839"/>
                    <a:pt x="5493" y="12011"/>
                    <a:pt x="4926" y="12073"/>
                  </a:cubicBezTo>
                  <a:cubicBezTo>
                    <a:pt x="4831" y="12082"/>
                    <a:pt x="4735" y="12086"/>
                    <a:pt x="4640" y="12086"/>
                  </a:cubicBezTo>
                  <a:cubicBezTo>
                    <a:pt x="4055" y="12086"/>
                    <a:pt x="3474" y="11924"/>
                    <a:pt x="2975" y="11616"/>
                  </a:cubicBezTo>
                  <a:cubicBezTo>
                    <a:pt x="2765" y="11481"/>
                    <a:pt x="2605" y="11295"/>
                    <a:pt x="2469" y="11098"/>
                  </a:cubicBezTo>
                  <a:cubicBezTo>
                    <a:pt x="2123" y="10604"/>
                    <a:pt x="1840" y="10073"/>
                    <a:pt x="1642" y="9518"/>
                  </a:cubicBezTo>
                  <a:cubicBezTo>
                    <a:pt x="1585" y="9403"/>
                    <a:pt x="1613" y="9256"/>
                    <a:pt x="1746" y="9256"/>
                  </a:cubicBezTo>
                  <a:cubicBezTo>
                    <a:pt x="1756" y="9256"/>
                    <a:pt x="1767" y="9257"/>
                    <a:pt x="1778" y="9259"/>
                  </a:cubicBezTo>
                  <a:lnTo>
                    <a:pt x="1790" y="9259"/>
                  </a:lnTo>
                  <a:cubicBezTo>
                    <a:pt x="1716" y="9073"/>
                    <a:pt x="1617" y="8888"/>
                    <a:pt x="1519" y="8703"/>
                  </a:cubicBezTo>
                  <a:cubicBezTo>
                    <a:pt x="1185" y="8123"/>
                    <a:pt x="642" y="7691"/>
                    <a:pt x="0" y="7493"/>
                  </a:cubicBezTo>
                  <a:lnTo>
                    <a:pt x="0" y="7493"/>
                  </a:lnTo>
                  <a:cubicBezTo>
                    <a:pt x="62" y="7580"/>
                    <a:pt x="148" y="7654"/>
                    <a:pt x="223" y="7728"/>
                  </a:cubicBezTo>
                  <a:cubicBezTo>
                    <a:pt x="679" y="8185"/>
                    <a:pt x="988" y="8777"/>
                    <a:pt x="1099" y="9431"/>
                  </a:cubicBezTo>
                  <a:cubicBezTo>
                    <a:pt x="1346" y="10752"/>
                    <a:pt x="2259" y="11888"/>
                    <a:pt x="3395" y="12271"/>
                  </a:cubicBezTo>
                  <a:cubicBezTo>
                    <a:pt x="3748" y="12393"/>
                    <a:pt x="4126" y="12453"/>
                    <a:pt x="4512" y="12453"/>
                  </a:cubicBezTo>
                  <a:cubicBezTo>
                    <a:pt x="5367" y="12453"/>
                    <a:pt x="6259" y="12161"/>
                    <a:pt x="6999" y="11616"/>
                  </a:cubicBezTo>
                  <a:cubicBezTo>
                    <a:pt x="7962" y="10900"/>
                    <a:pt x="8715" y="9777"/>
                    <a:pt x="9135" y="8419"/>
                  </a:cubicBezTo>
                  <a:cubicBezTo>
                    <a:pt x="9826" y="6160"/>
                    <a:pt x="9950" y="2815"/>
                    <a:pt x="86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3" name="Google Shape;2073;g2756e94964a_0_3088"/>
          <p:cNvGrpSpPr/>
          <p:nvPr/>
        </p:nvGrpSpPr>
        <p:grpSpPr>
          <a:xfrm>
            <a:off x="6562292" y="3785210"/>
            <a:ext cx="1875037" cy="1511225"/>
            <a:chOff x="6562292" y="3785210"/>
            <a:chExt cx="1875037" cy="1511225"/>
          </a:xfrm>
        </p:grpSpPr>
        <p:grpSp>
          <p:nvGrpSpPr>
            <p:cNvPr id="2074" name="Google Shape;2074;g2756e94964a_0_3088"/>
            <p:cNvGrpSpPr/>
            <p:nvPr/>
          </p:nvGrpSpPr>
          <p:grpSpPr>
            <a:xfrm>
              <a:off x="7717473" y="3785210"/>
              <a:ext cx="719856" cy="680112"/>
              <a:chOff x="7717200" y="3905550"/>
              <a:chExt cx="592377" cy="559671"/>
            </a:xfrm>
          </p:grpSpPr>
          <p:sp>
            <p:nvSpPr>
              <p:cNvPr id="2075" name="Google Shape;2075;g2756e94964a_0_3088"/>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g2756e94964a_0_3088"/>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7" name="Google Shape;2077;g2756e94964a_0_3088"/>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8" name="Google Shape;2078;g2756e94964a_0_3088"/>
          <p:cNvGrpSpPr/>
          <p:nvPr/>
        </p:nvGrpSpPr>
        <p:grpSpPr>
          <a:xfrm rot="1514788">
            <a:off x="277663" y="3730433"/>
            <a:ext cx="1376274" cy="908494"/>
            <a:chOff x="5248525" y="821375"/>
            <a:chExt cx="1082824" cy="694544"/>
          </a:xfrm>
        </p:grpSpPr>
        <p:sp>
          <p:nvSpPr>
            <p:cNvPr id="2079" name="Google Shape;2079;g2756e94964a_0_3088"/>
            <p:cNvSpPr/>
            <p:nvPr/>
          </p:nvSpPr>
          <p:spPr>
            <a:xfrm>
              <a:off x="5386964" y="1033865"/>
              <a:ext cx="843217" cy="475585"/>
            </a:xfrm>
            <a:custGeom>
              <a:rect b="b" l="l" r="r" t="t"/>
              <a:pathLst>
                <a:path extrusionOk="0" h="14027" w="2487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g2756e94964a_0_3088"/>
            <p:cNvSpPr/>
            <p:nvPr/>
          </p:nvSpPr>
          <p:spPr>
            <a:xfrm>
              <a:off x="5455115" y="824528"/>
              <a:ext cx="851795" cy="486876"/>
            </a:xfrm>
            <a:custGeom>
              <a:rect b="b" l="l" r="r" t="t"/>
              <a:pathLst>
                <a:path extrusionOk="0" h="14360" w="25123">
                  <a:moveTo>
                    <a:pt x="2209" y="0"/>
                  </a:moveTo>
                  <a:lnTo>
                    <a:pt x="0" y="6220"/>
                  </a:lnTo>
                  <a:lnTo>
                    <a:pt x="22914" y="14359"/>
                  </a:lnTo>
                  <a:lnTo>
                    <a:pt x="25122" y="8140"/>
                  </a:lnTo>
                  <a:lnTo>
                    <a:pt x="2209" y="0"/>
                  </a:lnTo>
                  <a:close/>
                </a:path>
              </a:pathLst>
            </a:custGeom>
            <a:solidFill>
              <a:srgbClr val="00AF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g2756e94964a_0_3088"/>
            <p:cNvSpPr/>
            <p:nvPr/>
          </p:nvSpPr>
          <p:spPr>
            <a:xfrm>
              <a:off x="5343564" y="832157"/>
              <a:ext cx="980431" cy="665352"/>
            </a:xfrm>
            <a:custGeom>
              <a:rect b="b" l="l" r="r" t="t"/>
              <a:pathLst>
                <a:path extrusionOk="0" h="19624" w="28917">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g2756e94964a_0_3088"/>
            <p:cNvSpPr/>
            <p:nvPr/>
          </p:nvSpPr>
          <p:spPr>
            <a:xfrm>
              <a:off x="5248525" y="830292"/>
              <a:ext cx="225875" cy="369870"/>
            </a:xfrm>
            <a:custGeom>
              <a:rect b="b" l="l" r="r" t="t"/>
              <a:pathLst>
                <a:path extrusionOk="0" h="10909" w="6662">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g2756e94964a_0_3088"/>
            <p:cNvSpPr/>
            <p:nvPr/>
          </p:nvSpPr>
          <p:spPr>
            <a:xfrm>
              <a:off x="5250356" y="821375"/>
              <a:ext cx="1080993" cy="694544"/>
            </a:xfrm>
            <a:custGeom>
              <a:rect b="b" l="l" r="r" t="t"/>
              <a:pathLst>
                <a:path extrusionOk="0" h="20485" w="31883">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g2756e94964a_0_3088"/>
            <p:cNvSpPr/>
            <p:nvPr/>
          </p:nvSpPr>
          <p:spPr>
            <a:xfrm>
              <a:off x="5385438" y="842193"/>
              <a:ext cx="146402" cy="383398"/>
            </a:xfrm>
            <a:custGeom>
              <a:rect b="b" l="l" r="r" t="t"/>
              <a:pathLst>
                <a:path extrusionOk="0" h="11308" w="4318">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5" name="Google Shape;2085;g2756e94964a_0_3088"/>
          <p:cNvGrpSpPr/>
          <p:nvPr/>
        </p:nvGrpSpPr>
        <p:grpSpPr>
          <a:xfrm rot="-8421085">
            <a:off x="6965426" y="746605"/>
            <a:ext cx="1749488" cy="557970"/>
            <a:chOff x="3697288" y="914400"/>
            <a:chExt cx="1749425" cy="557950"/>
          </a:xfrm>
        </p:grpSpPr>
        <p:sp>
          <p:nvSpPr>
            <p:cNvPr id="2086" name="Google Shape;2086;g2756e94964a_0_3088"/>
            <p:cNvSpPr/>
            <p:nvPr/>
          </p:nvSpPr>
          <p:spPr>
            <a:xfrm>
              <a:off x="4940265" y="918872"/>
              <a:ext cx="506448" cy="506746"/>
            </a:xfrm>
            <a:custGeom>
              <a:rect b="b" l="l" r="r" t="t"/>
              <a:pathLst>
                <a:path extrusionOk="0" h="6799" w="6795">
                  <a:moveTo>
                    <a:pt x="294" y="0"/>
                  </a:moveTo>
                  <a:cubicBezTo>
                    <a:pt x="127" y="0"/>
                    <a:pt x="1" y="243"/>
                    <a:pt x="186" y="336"/>
                  </a:cubicBezTo>
                  <a:lnTo>
                    <a:pt x="5716" y="2994"/>
                  </a:lnTo>
                  <a:lnTo>
                    <a:pt x="6214" y="3234"/>
                  </a:lnTo>
                  <a:lnTo>
                    <a:pt x="1204" y="6048"/>
                  </a:lnTo>
                  <a:lnTo>
                    <a:pt x="444" y="6473"/>
                  </a:lnTo>
                  <a:cubicBezTo>
                    <a:pt x="320" y="6611"/>
                    <a:pt x="421" y="6799"/>
                    <a:pt x="577" y="6799"/>
                  </a:cubicBezTo>
                  <a:cubicBezTo>
                    <a:pt x="593" y="6799"/>
                    <a:pt x="610" y="6797"/>
                    <a:pt x="627" y="6792"/>
                  </a:cubicBezTo>
                  <a:lnTo>
                    <a:pt x="5928" y="3800"/>
                  </a:lnTo>
                  <a:lnTo>
                    <a:pt x="6688" y="3359"/>
                  </a:lnTo>
                  <a:cubicBezTo>
                    <a:pt x="6794" y="3298"/>
                    <a:pt x="6794" y="3131"/>
                    <a:pt x="6688" y="3055"/>
                  </a:cubicBezTo>
                  <a:lnTo>
                    <a:pt x="1158" y="397"/>
                  </a:lnTo>
                  <a:lnTo>
                    <a:pt x="368" y="17"/>
                  </a:lnTo>
                  <a:cubicBezTo>
                    <a:pt x="343" y="5"/>
                    <a:pt x="318" y="0"/>
                    <a:pt x="2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g2756e94964a_0_3088"/>
            <p:cNvSpPr/>
            <p:nvPr/>
          </p:nvSpPr>
          <p:spPr>
            <a:xfrm>
              <a:off x="5271114" y="1084259"/>
              <a:ext cx="160841" cy="155177"/>
            </a:xfrm>
            <a:custGeom>
              <a:rect b="b" l="l" r="r" t="t"/>
              <a:pathLst>
                <a:path extrusionOk="0" h="2082" w="2158">
                  <a:moveTo>
                    <a:pt x="92" y="1"/>
                  </a:moveTo>
                  <a:lnTo>
                    <a:pt x="92" y="1"/>
                  </a:lnTo>
                  <a:cubicBezTo>
                    <a:pt x="1" y="700"/>
                    <a:pt x="46" y="1398"/>
                    <a:pt x="229" y="2082"/>
                  </a:cubicBezTo>
                  <a:lnTo>
                    <a:pt x="2158" y="988"/>
                  </a:lnTo>
                  <a:lnTo>
                    <a:pt x="9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g2756e94964a_0_3088"/>
            <p:cNvSpPr/>
            <p:nvPr/>
          </p:nvSpPr>
          <p:spPr>
            <a:xfrm>
              <a:off x="5257549" y="1070695"/>
              <a:ext cx="189163" cy="181859"/>
            </a:xfrm>
            <a:custGeom>
              <a:rect b="b" l="l" r="r" t="t"/>
              <a:pathLst>
                <a:path extrusionOk="0" h="2440" w="2538">
                  <a:moveTo>
                    <a:pt x="426" y="466"/>
                  </a:moveTo>
                  <a:lnTo>
                    <a:pt x="1942" y="1192"/>
                  </a:lnTo>
                  <a:lnTo>
                    <a:pt x="1942" y="1192"/>
                  </a:lnTo>
                  <a:lnTo>
                    <a:pt x="562" y="1975"/>
                  </a:lnTo>
                  <a:lnTo>
                    <a:pt x="536" y="1990"/>
                  </a:lnTo>
                  <a:lnTo>
                    <a:pt x="536" y="1990"/>
                  </a:lnTo>
                  <a:cubicBezTo>
                    <a:pt x="423" y="1488"/>
                    <a:pt x="386" y="978"/>
                    <a:pt x="426" y="466"/>
                  </a:cubicBezTo>
                  <a:close/>
                  <a:moveTo>
                    <a:pt x="274" y="0"/>
                  </a:moveTo>
                  <a:cubicBezTo>
                    <a:pt x="254" y="4"/>
                    <a:pt x="236" y="10"/>
                    <a:pt x="218" y="18"/>
                  </a:cubicBezTo>
                  <a:lnTo>
                    <a:pt x="218" y="18"/>
                  </a:lnTo>
                  <a:cubicBezTo>
                    <a:pt x="178" y="30"/>
                    <a:pt x="143" y="56"/>
                    <a:pt x="122" y="92"/>
                  </a:cubicBezTo>
                  <a:cubicBezTo>
                    <a:pt x="115" y="105"/>
                    <a:pt x="110" y="118"/>
                    <a:pt x="107" y="132"/>
                  </a:cubicBezTo>
                  <a:lnTo>
                    <a:pt x="107" y="132"/>
                  </a:lnTo>
                  <a:cubicBezTo>
                    <a:pt x="100" y="148"/>
                    <a:pt x="94" y="165"/>
                    <a:pt x="92" y="183"/>
                  </a:cubicBezTo>
                  <a:cubicBezTo>
                    <a:pt x="0" y="897"/>
                    <a:pt x="46" y="1611"/>
                    <a:pt x="243" y="2310"/>
                  </a:cubicBezTo>
                  <a:cubicBezTo>
                    <a:pt x="266" y="2387"/>
                    <a:pt x="336" y="2440"/>
                    <a:pt x="413" y="2440"/>
                  </a:cubicBezTo>
                  <a:cubicBezTo>
                    <a:pt x="442" y="2440"/>
                    <a:pt x="473" y="2432"/>
                    <a:pt x="502" y="2416"/>
                  </a:cubicBezTo>
                  <a:lnTo>
                    <a:pt x="2188" y="1474"/>
                  </a:lnTo>
                  <a:lnTo>
                    <a:pt x="2431" y="1337"/>
                  </a:lnTo>
                  <a:cubicBezTo>
                    <a:pt x="2537" y="1261"/>
                    <a:pt x="2537" y="1094"/>
                    <a:pt x="2431" y="1018"/>
                  </a:cubicBezTo>
                  <a:lnTo>
                    <a:pt x="623" y="152"/>
                  </a:lnTo>
                  <a:lnTo>
                    <a:pt x="365" y="31"/>
                  </a:lnTo>
                  <a:cubicBezTo>
                    <a:pt x="361" y="29"/>
                    <a:pt x="356" y="27"/>
                    <a:pt x="352" y="25"/>
                  </a:cubicBezTo>
                  <a:lnTo>
                    <a:pt x="352" y="25"/>
                  </a:lnTo>
                  <a:cubicBezTo>
                    <a:pt x="328" y="13"/>
                    <a:pt x="302" y="4"/>
                    <a:pt x="2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g2756e94964a_0_3088"/>
            <p:cNvSpPr/>
            <p:nvPr/>
          </p:nvSpPr>
          <p:spPr>
            <a:xfrm>
              <a:off x="3710852" y="927294"/>
              <a:ext cx="1299921" cy="531938"/>
            </a:xfrm>
            <a:custGeom>
              <a:rect b="b" l="l" r="r" t="t"/>
              <a:pathLst>
                <a:path extrusionOk="0" h="7137" w="17441">
                  <a:moveTo>
                    <a:pt x="12789" y="0"/>
                  </a:moveTo>
                  <a:cubicBezTo>
                    <a:pt x="8515" y="0"/>
                    <a:pt x="4000" y="193"/>
                    <a:pt x="1" y="193"/>
                  </a:cubicBezTo>
                  <a:lnTo>
                    <a:pt x="1" y="208"/>
                  </a:lnTo>
                  <a:cubicBezTo>
                    <a:pt x="1" y="1514"/>
                    <a:pt x="138" y="4492"/>
                    <a:pt x="183" y="5859"/>
                  </a:cubicBezTo>
                  <a:cubicBezTo>
                    <a:pt x="219" y="7061"/>
                    <a:pt x="516" y="7107"/>
                    <a:pt x="1600" y="7107"/>
                  </a:cubicBezTo>
                  <a:cubicBezTo>
                    <a:pt x="1689" y="7107"/>
                    <a:pt x="1784" y="7107"/>
                    <a:pt x="1884" y="7107"/>
                  </a:cubicBezTo>
                  <a:cubicBezTo>
                    <a:pt x="2120" y="7107"/>
                    <a:pt x="2387" y="7108"/>
                    <a:pt x="2690" y="7120"/>
                  </a:cubicBezTo>
                  <a:cubicBezTo>
                    <a:pt x="3042" y="7131"/>
                    <a:pt x="3375" y="7136"/>
                    <a:pt x="3693" y="7136"/>
                  </a:cubicBezTo>
                  <a:cubicBezTo>
                    <a:pt x="5473" y="7136"/>
                    <a:pt x="6781" y="6983"/>
                    <a:pt x="8341" y="6983"/>
                  </a:cubicBezTo>
                  <a:cubicBezTo>
                    <a:pt x="8586" y="6958"/>
                    <a:pt x="9008" y="6950"/>
                    <a:pt x="9539" y="6950"/>
                  </a:cubicBezTo>
                  <a:cubicBezTo>
                    <a:pt x="10332" y="6950"/>
                    <a:pt x="11366" y="6967"/>
                    <a:pt x="12415" y="6967"/>
                  </a:cubicBezTo>
                  <a:cubicBezTo>
                    <a:pt x="14454" y="6967"/>
                    <a:pt x="16548" y="6903"/>
                    <a:pt x="17031" y="6527"/>
                  </a:cubicBezTo>
                  <a:cubicBezTo>
                    <a:pt x="17441" y="6208"/>
                    <a:pt x="17031" y="1256"/>
                    <a:pt x="16772" y="71"/>
                  </a:cubicBezTo>
                  <a:cubicBezTo>
                    <a:pt x="15485" y="20"/>
                    <a:pt x="14149" y="0"/>
                    <a:pt x="127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g2756e94964a_0_3088"/>
            <p:cNvSpPr/>
            <p:nvPr/>
          </p:nvSpPr>
          <p:spPr>
            <a:xfrm>
              <a:off x="3697288" y="914400"/>
              <a:ext cx="1314604" cy="557950"/>
            </a:xfrm>
            <a:custGeom>
              <a:rect b="b" l="l" r="r" t="t"/>
              <a:pathLst>
                <a:path extrusionOk="0" h="7486" w="17638">
                  <a:moveTo>
                    <a:pt x="12885" y="365"/>
                  </a:moveTo>
                  <a:cubicBezTo>
                    <a:pt x="13036" y="365"/>
                    <a:pt x="13187" y="365"/>
                    <a:pt x="13339" y="366"/>
                  </a:cubicBezTo>
                  <a:cubicBezTo>
                    <a:pt x="14485" y="366"/>
                    <a:pt x="15646" y="393"/>
                    <a:pt x="16793" y="422"/>
                  </a:cubicBezTo>
                  <a:lnTo>
                    <a:pt x="16793" y="422"/>
                  </a:lnTo>
                  <a:cubicBezTo>
                    <a:pt x="16934" y="1203"/>
                    <a:pt x="17032" y="1985"/>
                    <a:pt x="17076" y="2766"/>
                  </a:cubicBezTo>
                  <a:cubicBezTo>
                    <a:pt x="17167" y="3753"/>
                    <a:pt x="17213" y="4756"/>
                    <a:pt x="17197" y="5743"/>
                  </a:cubicBezTo>
                  <a:cubicBezTo>
                    <a:pt x="17197" y="6017"/>
                    <a:pt x="17167" y="6290"/>
                    <a:pt x="17106" y="6564"/>
                  </a:cubicBezTo>
                  <a:cubicBezTo>
                    <a:pt x="17061" y="6594"/>
                    <a:pt x="17015" y="6624"/>
                    <a:pt x="16969" y="6640"/>
                  </a:cubicBezTo>
                  <a:cubicBezTo>
                    <a:pt x="16848" y="6685"/>
                    <a:pt x="16726" y="6716"/>
                    <a:pt x="16620" y="6746"/>
                  </a:cubicBezTo>
                  <a:cubicBezTo>
                    <a:pt x="15785" y="6928"/>
                    <a:pt x="14903" y="6928"/>
                    <a:pt x="14053" y="6959"/>
                  </a:cubicBezTo>
                  <a:cubicBezTo>
                    <a:pt x="13610" y="6972"/>
                    <a:pt x="13167" y="6976"/>
                    <a:pt x="12724" y="6976"/>
                  </a:cubicBezTo>
                  <a:cubicBezTo>
                    <a:pt x="12118" y="6976"/>
                    <a:pt x="11513" y="6967"/>
                    <a:pt x="10908" y="6959"/>
                  </a:cubicBezTo>
                  <a:cubicBezTo>
                    <a:pt x="10452" y="6959"/>
                    <a:pt x="9991" y="6942"/>
                    <a:pt x="9531" y="6942"/>
                  </a:cubicBezTo>
                  <a:cubicBezTo>
                    <a:pt x="9224" y="6942"/>
                    <a:pt x="8918" y="6950"/>
                    <a:pt x="8614" y="6974"/>
                  </a:cubicBezTo>
                  <a:cubicBezTo>
                    <a:pt x="8022" y="7019"/>
                    <a:pt x="7414" y="7004"/>
                    <a:pt x="6822" y="7035"/>
                  </a:cubicBezTo>
                  <a:cubicBezTo>
                    <a:pt x="6123" y="7065"/>
                    <a:pt x="5424" y="7111"/>
                    <a:pt x="4725" y="7126"/>
                  </a:cubicBezTo>
                  <a:cubicBezTo>
                    <a:pt x="4567" y="7129"/>
                    <a:pt x="4409" y="7130"/>
                    <a:pt x="4250" y="7130"/>
                  </a:cubicBezTo>
                  <a:cubicBezTo>
                    <a:pt x="3614" y="7130"/>
                    <a:pt x="2972" y="7111"/>
                    <a:pt x="2340" y="7111"/>
                  </a:cubicBezTo>
                  <a:cubicBezTo>
                    <a:pt x="2113" y="7111"/>
                    <a:pt x="1869" y="7128"/>
                    <a:pt x="1628" y="7128"/>
                  </a:cubicBezTo>
                  <a:cubicBezTo>
                    <a:pt x="1418" y="7128"/>
                    <a:pt x="1210" y="7115"/>
                    <a:pt x="1019" y="7065"/>
                  </a:cubicBezTo>
                  <a:cubicBezTo>
                    <a:pt x="699" y="6989"/>
                    <a:pt x="608" y="6746"/>
                    <a:pt x="578" y="6457"/>
                  </a:cubicBezTo>
                  <a:cubicBezTo>
                    <a:pt x="502" y="5956"/>
                    <a:pt x="517" y="5424"/>
                    <a:pt x="502" y="4923"/>
                  </a:cubicBezTo>
                  <a:cubicBezTo>
                    <a:pt x="456" y="3647"/>
                    <a:pt x="396" y="2371"/>
                    <a:pt x="380" y="1095"/>
                  </a:cubicBezTo>
                  <a:cubicBezTo>
                    <a:pt x="380" y="924"/>
                    <a:pt x="372" y="745"/>
                    <a:pt x="368" y="563"/>
                  </a:cubicBezTo>
                  <a:lnTo>
                    <a:pt x="368" y="563"/>
                  </a:lnTo>
                  <a:cubicBezTo>
                    <a:pt x="4545" y="557"/>
                    <a:pt x="8708" y="365"/>
                    <a:pt x="12885" y="365"/>
                  </a:cubicBezTo>
                  <a:close/>
                  <a:moveTo>
                    <a:pt x="13086" y="0"/>
                  </a:moveTo>
                  <a:cubicBezTo>
                    <a:pt x="9980" y="0"/>
                    <a:pt x="6870" y="99"/>
                    <a:pt x="3768" y="153"/>
                  </a:cubicBezTo>
                  <a:cubicBezTo>
                    <a:pt x="2568" y="183"/>
                    <a:pt x="1383" y="199"/>
                    <a:pt x="183" y="199"/>
                  </a:cubicBezTo>
                  <a:cubicBezTo>
                    <a:pt x="137" y="215"/>
                    <a:pt x="104" y="245"/>
                    <a:pt x="84" y="281"/>
                  </a:cubicBezTo>
                  <a:lnTo>
                    <a:pt x="84" y="281"/>
                  </a:lnTo>
                  <a:cubicBezTo>
                    <a:pt x="47" y="302"/>
                    <a:pt x="17" y="335"/>
                    <a:pt x="1" y="381"/>
                  </a:cubicBezTo>
                  <a:cubicBezTo>
                    <a:pt x="1" y="1626"/>
                    <a:pt x="61" y="2887"/>
                    <a:pt x="107" y="4133"/>
                  </a:cubicBezTo>
                  <a:cubicBezTo>
                    <a:pt x="137" y="4726"/>
                    <a:pt x="153" y="5333"/>
                    <a:pt x="183" y="5926"/>
                  </a:cubicBezTo>
                  <a:cubicBezTo>
                    <a:pt x="198" y="6305"/>
                    <a:pt x="183" y="6776"/>
                    <a:pt x="426" y="7111"/>
                  </a:cubicBezTo>
                  <a:cubicBezTo>
                    <a:pt x="639" y="7384"/>
                    <a:pt x="988" y="7445"/>
                    <a:pt x="1307" y="7460"/>
                  </a:cubicBezTo>
                  <a:cubicBezTo>
                    <a:pt x="1532" y="7471"/>
                    <a:pt x="1758" y="7474"/>
                    <a:pt x="1985" y="7474"/>
                  </a:cubicBezTo>
                  <a:cubicBezTo>
                    <a:pt x="2234" y="7474"/>
                    <a:pt x="2483" y="7471"/>
                    <a:pt x="2730" y="7471"/>
                  </a:cubicBezTo>
                  <a:cubicBezTo>
                    <a:pt x="2869" y="7471"/>
                    <a:pt x="3008" y="7472"/>
                    <a:pt x="3145" y="7475"/>
                  </a:cubicBezTo>
                  <a:cubicBezTo>
                    <a:pt x="3381" y="7482"/>
                    <a:pt x="3616" y="7485"/>
                    <a:pt x="3851" y="7485"/>
                  </a:cubicBezTo>
                  <a:cubicBezTo>
                    <a:pt x="5146" y="7485"/>
                    <a:pt x="6434" y="7392"/>
                    <a:pt x="7733" y="7354"/>
                  </a:cubicBezTo>
                  <a:cubicBezTo>
                    <a:pt x="8440" y="7331"/>
                    <a:pt x="9147" y="7325"/>
                    <a:pt x="9854" y="7325"/>
                  </a:cubicBezTo>
                  <a:cubicBezTo>
                    <a:pt x="10626" y="7325"/>
                    <a:pt x="11398" y="7332"/>
                    <a:pt x="12168" y="7332"/>
                  </a:cubicBezTo>
                  <a:cubicBezTo>
                    <a:pt x="12599" y="7332"/>
                    <a:pt x="13030" y="7330"/>
                    <a:pt x="13460" y="7323"/>
                  </a:cubicBezTo>
                  <a:cubicBezTo>
                    <a:pt x="14432" y="7323"/>
                    <a:pt x="15405" y="7262"/>
                    <a:pt x="16377" y="7141"/>
                  </a:cubicBezTo>
                  <a:cubicBezTo>
                    <a:pt x="16666" y="7111"/>
                    <a:pt x="16954" y="7035"/>
                    <a:pt x="17228" y="6913"/>
                  </a:cubicBezTo>
                  <a:cubicBezTo>
                    <a:pt x="17410" y="6792"/>
                    <a:pt x="17516" y="6579"/>
                    <a:pt x="17516" y="6366"/>
                  </a:cubicBezTo>
                  <a:cubicBezTo>
                    <a:pt x="17638" y="5470"/>
                    <a:pt x="17562" y="4513"/>
                    <a:pt x="17501" y="3601"/>
                  </a:cubicBezTo>
                  <a:cubicBezTo>
                    <a:pt x="17440" y="2614"/>
                    <a:pt x="17349" y="1626"/>
                    <a:pt x="17197" y="639"/>
                  </a:cubicBezTo>
                  <a:cubicBezTo>
                    <a:pt x="17182" y="487"/>
                    <a:pt x="17152" y="350"/>
                    <a:pt x="17121" y="199"/>
                  </a:cubicBezTo>
                  <a:cubicBezTo>
                    <a:pt x="17106" y="123"/>
                    <a:pt x="17030" y="77"/>
                    <a:pt x="16954" y="62"/>
                  </a:cubicBezTo>
                  <a:cubicBezTo>
                    <a:pt x="15666" y="17"/>
                    <a:pt x="14376" y="0"/>
                    <a:pt x="1308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g2756e94964a_0_3088"/>
            <p:cNvSpPr/>
            <p:nvPr/>
          </p:nvSpPr>
          <p:spPr>
            <a:xfrm>
              <a:off x="3718827" y="1182791"/>
              <a:ext cx="1273835" cy="13639"/>
            </a:xfrm>
            <a:custGeom>
              <a:rect b="b" l="l" r="r" t="t"/>
              <a:pathLst>
                <a:path extrusionOk="0" fill="none" h="183" w="17091">
                  <a:moveTo>
                    <a:pt x="0" y="107"/>
                  </a:moveTo>
                  <a:cubicBezTo>
                    <a:pt x="6487" y="183"/>
                    <a:pt x="11531" y="0"/>
                    <a:pt x="17091" y="0"/>
                  </a:cubicBezTo>
                </a:path>
              </a:pathLst>
            </a:custGeom>
            <a:solidFill>
              <a:schemeClr val="dk2"/>
            </a:solidFill>
            <a:ln cap="flat" cmpd="sng" w="61900">
              <a:solidFill>
                <a:schemeClr val="dk2"/>
              </a:solidFill>
              <a:prstDash val="solid"/>
              <a:miter lim="1519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2" name="Google Shape;2092;g2756e94964a_0_3088"/>
          <p:cNvSpPr txBox="1"/>
          <p:nvPr>
            <p:ph idx="4294967295" type="ctrTitle"/>
          </p:nvPr>
        </p:nvSpPr>
        <p:spPr>
          <a:xfrm>
            <a:off x="1828575" y="1167025"/>
            <a:ext cx="5227500" cy="27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1200"/>
              </a:spcAft>
              <a:buClr>
                <a:schemeClr val="dk2"/>
              </a:buClr>
              <a:buSzPts val="1100"/>
              <a:buFont typeface="Arial"/>
              <a:buNone/>
            </a:pPr>
            <a:r>
              <a:rPr lang="en" sz="2800"/>
              <a:t>"Retírate dentro de ti mismo y obsérvate; si no te encuentras bello, haz como el creador de una estatua, corta aquí, suaviza allá, hasta que consigas dar a tu imagen un bello rostro".</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additive="base">
                                        <p:cTn dur="1000"/>
                                        <p:tgtEl>
                                          <p:spTgt spid="20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055"/>
                                        </p:tgtEl>
                                        <p:attrNameLst>
                                          <p:attrName>style.visibility</p:attrName>
                                        </p:attrNameLst>
                                      </p:cBhvr>
                                      <p:to>
                                        <p:strVal val="visible"/>
                                      </p:to>
                                    </p:set>
                                    <p:anim calcmode="lin" valueType="num">
                                      <p:cBhvr additive="base">
                                        <p:cTn dur="1000"/>
                                        <p:tgtEl>
                                          <p:spTgt spid="20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6" name="Shape 2096"/>
        <p:cNvGrpSpPr/>
        <p:nvPr/>
      </p:nvGrpSpPr>
      <p:grpSpPr>
        <a:xfrm>
          <a:off x="0" y="0"/>
          <a:ext cx="0" cy="0"/>
          <a:chOff x="0" y="0"/>
          <a:chExt cx="0" cy="0"/>
        </a:xfrm>
      </p:grpSpPr>
      <p:sp>
        <p:nvSpPr>
          <p:cNvPr id="2097" name="Google Shape;2097;g2756e94964a_0_4644"/>
          <p:cNvSpPr txBox="1"/>
          <p:nvPr>
            <p:ph idx="1" type="subTitle"/>
          </p:nvPr>
        </p:nvSpPr>
        <p:spPr>
          <a:xfrm>
            <a:off x="720725" y="1182150"/>
            <a:ext cx="4676700" cy="350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200"/>
              </a:spcAft>
              <a:buClr>
                <a:schemeClr val="dk2"/>
              </a:buClr>
              <a:buSzPts val="1100"/>
              <a:buFont typeface="Arial"/>
              <a:buNone/>
            </a:pPr>
            <a:r>
              <a:rPr lang="en" sz="1800">
                <a:solidFill>
                  <a:srgbClr val="281F18"/>
                </a:solidFill>
                <a:latin typeface="Itim"/>
                <a:ea typeface="Itim"/>
                <a:cs typeface="Itim"/>
                <a:sym typeface="Itim"/>
              </a:rPr>
              <a:t>Conocerse a sí mismo, es tener siempre a la mano una brújula que te muestra el rumbo de tu propio mundo interior, lo que sientes, piensas y necesits. </a:t>
            </a:r>
            <a:br>
              <a:rPr lang="en" sz="1800">
                <a:solidFill>
                  <a:srgbClr val="281F18"/>
                </a:solidFill>
                <a:latin typeface="Itim"/>
                <a:ea typeface="Itim"/>
                <a:cs typeface="Itim"/>
                <a:sym typeface="Itim"/>
              </a:rPr>
            </a:br>
            <a:r>
              <a:rPr lang="en" sz="1400">
                <a:solidFill>
                  <a:srgbClr val="281F18"/>
                </a:solidFill>
                <a:latin typeface="Itim"/>
                <a:ea typeface="Itim"/>
                <a:cs typeface="Itim"/>
                <a:sym typeface="Itim"/>
              </a:rPr>
              <a:t>Si estás pendiente de ti, día con día encontrarás la oportunidad de enriquecer la propia vida a través de la experiencia de convivir con las otras personas, en las situaciones que te va planteando la vida en cualquier lugar donde te desenvuelvas.</a:t>
            </a:r>
            <a:br>
              <a:rPr lang="en" sz="1400">
                <a:solidFill>
                  <a:srgbClr val="281F18"/>
                </a:solidFill>
                <a:latin typeface="Itim"/>
                <a:ea typeface="Itim"/>
                <a:cs typeface="Itim"/>
                <a:sym typeface="Itim"/>
              </a:rPr>
            </a:br>
            <a:r>
              <a:rPr lang="en" sz="1800">
                <a:solidFill>
                  <a:srgbClr val="281F18"/>
                </a:solidFill>
                <a:latin typeface="Itim"/>
                <a:ea typeface="Itim"/>
                <a:cs typeface="Itim"/>
                <a:sym typeface="Itim"/>
              </a:rPr>
              <a:t>Sin la brújula personal que nos hable de nuestro rumbo, las personas nos hacemos vulnerables a las presiones externas, quedamos expuestas al destino que los vientos nos deparen*</a:t>
            </a:r>
            <a:r>
              <a:rPr lang="en" sz="1200">
                <a:solidFill>
                  <a:srgbClr val="281F18"/>
                </a:solidFill>
              </a:rPr>
              <a:t>*</a:t>
            </a:r>
            <a:endParaRPr sz="1800">
              <a:latin typeface="Itim"/>
              <a:ea typeface="Itim"/>
              <a:cs typeface="Itim"/>
              <a:sym typeface="Itim"/>
            </a:endParaRPr>
          </a:p>
        </p:txBody>
      </p:sp>
      <p:grpSp>
        <p:nvGrpSpPr>
          <p:cNvPr id="2098" name="Google Shape;2098;g2756e94964a_0_4644"/>
          <p:cNvGrpSpPr/>
          <p:nvPr/>
        </p:nvGrpSpPr>
        <p:grpSpPr>
          <a:xfrm>
            <a:off x="1202395" y="605795"/>
            <a:ext cx="580423" cy="681083"/>
            <a:chOff x="645175" y="3632150"/>
            <a:chExt cx="394550" cy="462975"/>
          </a:xfrm>
        </p:grpSpPr>
        <p:sp>
          <p:nvSpPr>
            <p:cNvPr id="2099" name="Google Shape;2099;g2756e94964a_0_4644"/>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g2756e94964a_0_4644"/>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1" name="Google Shape;2101;g2756e94964a_0_4644"/>
          <p:cNvGrpSpPr/>
          <p:nvPr/>
        </p:nvGrpSpPr>
        <p:grpSpPr>
          <a:xfrm flipH="1" rot="1836088">
            <a:off x="5661283" y="4233665"/>
            <a:ext cx="771563" cy="905372"/>
            <a:chOff x="645175" y="3632150"/>
            <a:chExt cx="394550" cy="462975"/>
          </a:xfrm>
        </p:grpSpPr>
        <p:sp>
          <p:nvSpPr>
            <p:cNvPr id="2102" name="Google Shape;2102;g2756e94964a_0_4644"/>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g2756e94964a_0_4644"/>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4" name="Google Shape;2104;g2756e94964a_0_4644"/>
          <p:cNvGrpSpPr/>
          <p:nvPr/>
        </p:nvGrpSpPr>
        <p:grpSpPr>
          <a:xfrm rot="10800000">
            <a:off x="3855904" y="605785"/>
            <a:ext cx="806657" cy="421744"/>
            <a:chOff x="1822875" y="1377000"/>
            <a:chExt cx="548075" cy="286550"/>
          </a:xfrm>
        </p:grpSpPr>
        <p:sp>
          <p:nvSpPr>
            <p:cNvPr id="2105" name="Google Shape;2105;g2756e94964a_0_4644"/>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g2756e94964a_0_4644"/>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g2756e94964a_0_4644"/>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g2756e94964a_0_4644"/>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g2756e94964a_0_4644"/>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g2756e94964a_0_4644"/>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g2756e94964a_0_4644"/>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g2756e94964a_0_4644"/>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g2756e94964a_0_4644"/>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4" name="Google Shape;2114;g2756e94964a_0_4644"/>
          <p:cNvGrpSpPr/>
          <p:nvPr/>
        </p:nvGrpSpPr>
        <p:grpSpPr>
          <a:xfrm>
            <a:off x="6548273" y="1410750"/>
            <a:ext cx="1875837" cy="176025"/>
            <a:chOff x="4345425" y="2175475"/>
            <a:chExt cx="800750" cy="176025"/>
          </a:xfrm>
        </p:grpSpPr>
        <p:sp>
          <p:nvSpPr>
            <p:cNvPr id="2115" name="Google Shape;2115;g2756e94964a_0_464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g2756e94964a_0_464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7" name="Google Shape;2117;g2756e94964a_0_4644"/>
          <p:cNvGrpSpPr/>
          <p:nvPr/>
        </p:nvGrpSpPr>
        <p:grpSpPr>
          <a:xfrm>
            <a:off x="5204143" y="969850"/>
            <a:ext cx="3220056" cy="176025"/>
            <a:chOff x="4345425" y="2175475"/>
            <a:chExt cx="800750" cy="176025"/>
          </a:xfrm>
        </p:grpSpPr>
        <p:sp>
          <p:nvSpPr>
            <p:cNvPr id="2118" name="Google Shape;2118;g2756e94964a_0_464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g2756e94964a_0_464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20" name="Google Shape;2120;g2756e94964a_0_4644"/>
          <p:cNvPicPr preferRelativeResize="0"/>
          <p:nvPr/>
        </p:nvPicPr>
        <p:blipFill>
          <a:blip r:embed="rId3">
            <a:alphaModFix/>
          </a:blip>
          <a:stretch>
            <a:fillRect/>
          </a:stretch>
        </p:blipFill>
        <p:spPr>
          <a:xfrm>
            <a:off x="7001525" y="1851650"/>
            <a:ext cx="1856291" cy="2785116"/>
          </a:xfrm>
          <a:prstGeom prst="rect">
            <a:avLst/>
          </a:prstGeom>
          <a:noFill/>
          <a:ln>
            <a:noFill/>
          </a:ln>
        </p:spPr>
      </p:pic>
      <p:sp>
        <p:nvSpPr>
          <p:cNvPr id="2121" name="Google Shape;2121;g2756e94964a_0_4644"/>
          <p:cNvSpPr txBox="1"/>
          <p:nvPr/>
        </p:nvSpPr>
        <p:spPr>
          <a:xfrm>
            <a:off x="5950400" y="4712400"/>
            <a:ext cx="30000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1200"/>
              </a:spcAft>
              <a:buNone/>
            </a:pPr>
            <a:r>
              <a:rPr lang="en" sz="800">
                <a:solidFill>
                  <a:srgbClr val="281F18"/>
                </a:solidFill>
              </a:rPr>
              <a:t>Tomado del curso “TransCurso” de la Escuela Iberoamericana de Habilidades Para la Vida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grpSp>
        <p:nvGrpSpPr>
          <p:cNvPr id="2126" name="Google Shape;2126;g2756e94964a_0_4671"/>
          <p:cNvGrpSpPr/>
          <p:nvPr/>
        </p:nvGrpSpPr>
        <p:grpSpPr>
          <a:xfrm>
            <a:off x="2310360" y="985117"/>
            <a:ext cx="4523277" cy="176025"/>
            <a:chOff x="4345425" y="2175475"/>
            <a:chExt cx="800750" cy="176025"/>
          </a:xfrm>
        </p:grpSpPr>
        <p:sp>
          <p:nvSpPr>
            <p:cNvPr id="2127" name="Google Shape;2127;g2756e94964a_0_4671"/>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g2756e94964a_0_4671"/>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9" name="Google Shape;2129;g2756e94964a_0_4671"/>
          <p:cNvGrpSpPr/>
          <p:nvPr/>
        </p:nvGrpSpPr>
        <p:grpSpPr>
          <a:xfrm rot="-6801366">
            <a:off x="7150353" y="2387443"/>
            <a:ext cx="2830254" cy="1313173"/>
            <a:chOff x="6563688" y="1203747"/>
            <a:chExt cx="2086349" cy="968018"/>
          </a:xfrm>
        </p:grpSpPr>
        <p:sp>
          <p:nvSpPr>
            <p:cNvPr id="2130" name="Google Shape;2130;g2756e94964a_0_4671"/>
            <p:cNvSpPr/>
            <p:nvPr/>
          </p:nvSpPr>
          <p:spPr>
            <a:xfrm>
              <a:off x="8304770" y="1884263"/>
              <a:ext cx="130601" cy="220004"/>
            </a:xfrm>
            <a:custGeom>
              <a:rect b="b" l="l" r="r" t="t"/>
              <a:pathLst>
                <a:path extrusionOk="0" h="2355" w="1398">
                  <a:moveTo>
                    <a:pt x="729" y="0"/>
                  </a:moveTo>
                  <a:cubicBezTo>
                    <a:pt x="729" y="0"/>
                    <a:pt x="623" y="258"/>
                    <a:pt x="517" y="593"/>
                  </a:cubicBezTo>
                  <a:cubicBezTo>
                    <a:pt x="410" y="851"/>
                    <a:pt x="319" y="1140"/>
                    <a:pt x="228" y="1398"/>
                  </a:cubicBezTo>
                  <a:cubicBezTo>
                    <a:pt x="91" y="1778"/>
                    <a:pt x="0" y="2066"/>
                    <a:pt x="0" y="2066"/>
                  </a:cubicBezTo>
                  <a:lnTo>
                    <a:pt x="638" y="2355"/>
                  </a:lnTo>
                  <a:lnTo>
                    <a:pt x="669" y="2279"/>
                  </a:lnTo>
                  <a:lnTo>
                    <a:pt x="1398" y="304"/>
                  </a:lnTo>
                  <a:lnTo>
                    <a:pt x="72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g2756e94964a_0_4671"/>
            <p:cNvSpPr/>
            <p:nvPr/>
          </p:nvSpPr>
          <p:spPr>
            <a:xfrm>
              <a:off x="8291394" y="1881137"/>
              <a:ext cx="87535" cy="209634"/>
            </a:xfrm>
            <a:custGeom>
              <a:rect b="b" l="l" r="r" t="t"/>
              <a:pathLst>
                <a:path extrusionOk="0" h="2244" w="937">
                  <a:moveTo>
                    <a:pt x="916" y="158"/>
                  </a:moveTo>
                  <a:cubicBezTo>
                    <a:pt x="900" y="193"/>
                    <a:pt x="871" y="206"/>
                    <a:pt x="830" y="206"/>
                  </a:cubicBezTo>
                  <a:lnTo>
                    <a:pt x="830" y="190"/>
                  </a:lnTo>
                  <a:cubicBezTo>
                    <a:pt x="867" y="190"/>
                    <a:pt x="897" y="180"/>
                    <a:pt x="916" y="158"/>
                  </a:cubicBezTo>
                  <a:close/>
                  <a:moveTo>
                    <a:pt x="827" y="0"/>
                  </a:moveTo>
                  <a:cubicBezTo>
                    <a:pt x="783" y="0"/>
                    <a:pt x="738" y="27"/>
                    <a:pt x="724" y="84"/>
                  </a:cubicBezTo>
                  <a:cubicBezTo>
                    <a:pt x="542" y="388"/>
                    <a:pt x="405" y="722"/>
                    <a:pt x="284" y="1072"/>
                  </a:cubicBezTo>
                  <a:cubicBezTo>
                    <a:pt x="162" y="1406"/>
                    <a:pt x="71" y="1770"/>
                    <a:pt x="10" y="2120"/>
                  </a:cubicBezTo>
                  <a:cubicBezTo>
                    <a:pt x="0" y="2197"/>
                    <a:pt x="59" y="2244"/>
                    <a:pt x="114" y="2244"/>
                  </a:cubicBezTo>
                  <a:cubicBezTo>
                    <a:pt x="145" y="2244"/>
                    <a:pt x="176" y="2229"/>
                    <a:pt x="192" y="2196"/>
                  </a:cubicBezTo>
                  <a:cubicBezTo>
                    <a:pt x="555" y="1560"/>
                    <a:pt x="798" y="865"/>
                    <a:pt x="920" y="154"/>
                  </a:cubicBezTo>
                  <a:lnTo>
                    <a:pt x="920" y="154"/>
                  </a:lnTo>
                  <a:cubicBezTo>
                    <a:pt x="931" y="140"/>
                    <a:pt x="937" y="121"/>
                    <a:pt x="937" y="99"/>
                  </a:cubicBezTo>
                  <a:cubicBezTo>
                    <a:pt x="929" y="35"/>
                    <a:pt x="878" y="0"/>
                    <a:pt x="8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g2756e94964a_0_4671"/>
            <p:cNvSpPr/>
            <p:nvPr/>
          </p:nvSpPr>
          <p:spPr>
            <a:xfrm>
              <a:off x="8353799" y="1910751"/>
              <a:ext cx="88469" cy="201320"/>
            </a:xfrm>
            <a:custGeom>
              <a:rect b="b" l="l" r="r" t="t"/>
              <a:pathLst>
                <a:path extrusionOk="0" h="2155" w="947">
                  <a:moveTo>
                    <a:pt x="831" y="0"/>
                  </a:moveTo>
                  <a:cubicBezTo>
                    <a:pt x="797" y="0"/>
                    <a:pt x="762" y="17"/>
                    <a:pt x="740" y="56"/>
                  </a:cubicBezTo>
                  <a:cubicBezTo>
                    <a:pt x="390" y="663"/>
                    <a:pt x="132" y="1332"/>
                    <a:pt x="10" y="2031"/>
                  </a:cubicBezTo>
                  <a:cubicBezTo>
                    <a:pt x="1" y="2108"/>
                    <a:pt x="59" y="2155"/>
                    <a:pt x="118" y="2155"/>
                  </a:cubicBezTo>
                  <a:cubicBezTo>
                    <a:pt x="152" y="2155"/>
                    <a:pt x="186" y="2140"/>
                    <a:pt x="208" y="2107"/>
                  </a:cubicBezTo>
                  <a:cubicBezTo>
                    <a:pt x="557" y="1484"/>
                    <a:pt x="800" y="815"/>
                    <a:pt x="937" y="116"/>
                  </a:cubicBezTo>
                  <a:cubicBezTo>
                    <a:pt x="947" y="49"/>
                    <a:pt x="889" y="0"/>
                    <a:pt x="8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3" name="Google Shape;2133;g2756e94964a_0_4671"/>
            <p:cNvGrpSpPr/>
            <p:nvPr/>
          </p:nvGrpSpPr>
          <p:grpSpPr>
            <a:xfrm>
              <a:off x="6563688" y="1203747"/>
              <a:ext cx="2086349" cy="968018"/>
              <a:chOff x="6563688" y="1203747"/>
              <a:chExt cx="2086349" cy="968018"/>
            </a:xfrm>
          </p:grpSpPr>
          <p:sp>
            <p:nvSpPr>
              <p:cNvPr id="2134" name="Google Shape;2134;g2756e94964a_0_4671"/>
              <p:cNvSpPr/>
              <p:nvPr/>
            </p:nvSpPr>
            <p:spPr>
              <a:xfrm>
                <a:off x="6904033" y="1327945"/>
                <a:ext cx="1449038" cy="686917"/>
              </a:xfrm>
              <a:custGeom>
                <a:rect b="b" l="l" r="r" t="t"/>
                <a:pathLst>
                  <a:path extrusionOk="0" h="7353" w="15511">
                    <a:moveTo>
                      <a:pt x="547" y="0"/>
                    </a:moveTo>
                    <a:cubicBezTo>
                      <a:pt x="623" y="46"/>
                      <a:pt x="654" y="137"/>
                      <a:pt x="623" y="213"/>
                    </a:cubicBezTo>
                    <a:cubicBezTo>
                      <a:pt x="587" y="303"/>
                      <a:pt x="493" y="320"/>
                      <a:pt x="391" y="320"/>
                    </a:cubicBezTo>
                    <a:cubicBezTo>
                      <a:pt x="333" y="320"/>
                      <a:pt x="273" y="314"/>
                      <a:pt x="218" y="314"/>
                    </a:cubicBezTo>
                    <a:cubicBezTo>
                      <a:pt x="125" y="314"/>
                      <a:pt x="48" y="329"/>
                      <a:pt x="31" y="410"/>
                    </a:cubicBezTo>
                    <a:cubicBezTo>
                      <a:pt x="0" y="577"/>
                      <a:pt x="243" y="745"/>
                      <a:pt x="350" y="912"/>
                    </a:cubicBezTo>
                    <a:lnTo>
                      <a:pt x="15131" y="7322"/>
                    </a:lnTo>
                    <a:lnTo>
                      <a:pt x="15222" y="7353"/>
                    </a:lnTo>
                    <a:cubicBezTo>
                      <a:pt x="15313" y="7095"/>
                      <a:pt x="15420" y="6806"/>
                      <a:pt x="15511" y="6548"/>
                    </a:cubicBezTo>
                    <a:lnTo>
                      <a:pt x="54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g2756e94964a_0_4671"/>
              <p:cNvSpPr/>
              <p:nvPr/>
            </p:nvSpPr>
            <p:spPr>
              <a:xfrm>
                <a:off x="6923838" y="1276844"/>
                <a:ext cx="1449131" cy="662815"/>
              </a:xfrm>
              <a:custGeom>
                <a:rect b="b" l="l" r="r" t="t"/>
                <a:pathLst>
                  <a:path extrusionOk="0" h="7095" w="15512">
                    <a:moveTo>
                      <a:pt x="593" y="0"/>
                    </a:moveTo>
                    <a:cubicBezTo>
                      <a:pt x="593" y="0"/>
                      <a:pt x="47" y="0"/>
                      <a:pt x="16" y="198"/>
                    </a:cubicBezTo>
                    <a:cubicBezTo>
                      <a:pt x="1" y="319"/>
                      <a:pt x="214" y="426"/>
                      <a:pt x="335" y="547"/>
                    </a:cubicBezTo>
                    <a:lnTo>
                      <a:pt x="15299" y="7095"/>
                    </a:lnTo>
                    <a:cubicBezTo>
                      <a:pt x="15405" y="6760"/>
                      <a:pt x="15511" y="6502"/>
                      <a:pt x="15511" y="6502"/>
                    </a:cubicBezTo>
                    <a:lnTo>
                      <a:pt x="5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g2756e94964a_0_4671"/>
              <p:cNvSpPr/>
              <p:nvPr/>
            </p:nvSpPr>
            <p:spPr>
              <a:xfrm>
                <a:off x="6889833" y="1413051"/>
                <a:ext cx="1436332" cy="664310"/>
              </a:xfrm>
              <a:custGeom>
                <a:rect b="b" l="l" r="r" t="t"/>
                <a:pathLst>
                  <a:path extrusionOk="0" h="7111" w="15375">
                    <a:moveTo>
                      <a:pt x="502" y="1"/>
                    </a:moveTo>
                    <a:cubicBezTo>
                      <a:pt x="532" y="46"/>
                      <a:pt x="562" y="92"/>
                      <a:pt x="562" y="137"/>
                    </a:cubicBezTo>
                    <a:cubicBezTo>
                      <a:pt x="553" y="287"/>
                      <a:pt x="365" y="316"/>
                      <a:pt x="208" y="316"/>
                    </a:cubicBezTo>
                    <a:cubicBezTo>
                      <a:pt x="110" y="316"/>
                      <a:pt x="24" y="304"/>
                      <a:pt x="0" y="304"/>
                    </a:cubicBezTo>
                    <a:lnTo>
                      <a:pt x="137" y="396"/>
                    </a:lnTo>
                    <a:lnTo>
                      <a:pt x="15146" y="7110"/>
                    </a:lnTo>
                    <a:cubicBezTo>
                      <a:pt x="15146" y="7110"/>
                      <a:pt x="15237" y="6806"/>
                      <a:pt x="15374" y="6442"/>
                    </a:cubicBezTo>
                    <a:lnTo>
                      <a:pt x="15283" y="6411"/>
                    </a:lnTo>
                    <a:lnTo>
                      <a:pt x="50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g2756e94964a_0_4671"/>
              <p:cNvSpPr/>
              <p:nvPr/>
            </p:nvSpPr>
            <p:spPr>
              <a:xfrm>
                <a:off x="6672726" y="1221446"/>
                <a:ext cx="306604" cy="220845"/>
              </a:xfrm>
              <a:custGeom>
                <a:rect b="b" l="l" r="r" t="t"/>
                <a:pathLst>
                  <a:path extrusionOk="0" h="2364" w="3282">
                    <a:moveTo>
                      <a:pt x="425" y="1"/>
                    </a:moveTo>
                    <a:cubicBezTo>
                      <a:pt x="425" y="1"/>
                      <a:pt x="608" y="305"/>
                      <a:pt x="0" y="563"/>
                    </a:cubicBezTo>
                    <a:cubicBezTo>
                      <a:pt x="760" y="1186"/>
                      <a:pt x="1929" y="2052"/>
                      <a:pt x="2324" y="2340"/>
                    </a:cubicBezTo>
                    <a:cubicBezTo>
                      <a:pt x="2350" y="2347"/>
                      <a:pt x="2449" y="2363"/>
                      <a:pt x="2557" y="2363"/>
                    </a:cubicBezTo>
                    <a:cubicBezTo>
                      <a:pt x="2708" y="2363"/>
                      <a:pt x="2878" y="2330"/>
                      <a:pt x="2886" y="2188"/>
                    </a:cubicBezTo>
                    <a:cubicBezTo>
                      <a:pt x="2871" y="2128"/>
                      <a:pt x="2856" y="2082"/>
                      <a:pt x="2826" y="2036"/>
                    </a:cubicBezTo>
                    <a:cubicBezTo>
                      <a:pt x="2719" y="1869"/>
                      <a:pt x="2476" y="1717"/>
                      <a:pt x="2507" y="1550"/>
                    </a:cubicBezTo>
                    <a:cubicBezTo>
                      <a:pt x="2524" y="1469"/>
                      <a:pt x="2601" y="1454"/>
                      <a:pt x="2694" y="1454"/>
                    </a:cubicBezTo>
                    <a:cubicBezTo>
                      <a:pt x="2749" y="1454"/>
                      <a:pt x="2809" y="1460"/>
                      <a:pt x="2867" y="1460"/>
                    </a:cubicBezTo>
                    <a:cubicBezTo>
                      <a:pt x="2969" y="1460"/>
                      <a:pt x="3063" y="1443"/>
                      <a:pt x="3099" y="1353"/>
                    </a:cubicBezTo>
                    <a:cubicBezTo>
                      <a:pt x="3130" y="1277"/>
                      <a:pt x="3099" y="1186"/>
                      <a:pt x="3023" y="1140"/>
                    </a:cubicBezTo>
                    <a:cubicBezTo>
                      <a:pt x="2902" y="1019"/>
                      <a:pt x="2689" y="912"/>
                      <a:pt x="2704" y="791"/>
                    </a:cubicBezTo>
                    <a:cubicBezTo>
                      <a:pt x="2735" y="593"/>
                      <a:pt x="3281" y="593"/>
                      <a:pt x="3281" y="593"/>
                    </a:cubicBezTo>
                    <a:cubicBezTo>
                      <a:pt x="3281" y="593"/>
                      <a:pt x="1595" y="198"/>
                      <a:pt x="4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g2756e94964a_0_4671"/>
              <p:cNvSpPr/>
              <p:nvPr/>
            </p:nvSpPr>
            <p:spPr>
              <a:xfrm>
                <a:off x="8364372" y="1912569"/>
                <a:ext cx="283903" cy="236539"/>
              </a:xfrm>
              <a:custGeom>
                <a:rect b="b" l="l" r="r" t="t"/>
                <a:pathLst>
                  <a:path extrusionOk="0" h="2532" w="3039">
                    <a:moveTo>
                      <a:pt x="760" y="1"/>
                    </a:moveTo>
                    <a:lnTo>
                      <a:pt x="31" y="1976"/>
                    </a:lnTo>
                    <a:lnTo>
                      <a:pt x="0" y="2052"/>
                    </a:lnTo>
                    <a:lnTo>
                      <a:pt x="471" y="2264"/>
                    </a:lnTo>
                    <a:cubicBezTo>
                      <a:pt x="471" y="2264"/>
                      <a:pt x="1004" y="2531"/>
                      <a:pt x="1547" y="2531"/>
                    </a:cubicBezTo>
                    <a:cubicBezTo>
                      <a:pt x="1938" y="2531"/>
                      <a:pt x="2333" y="2392"/>
                      <a:pt x="2537" y="1915"/>
                    </a:cubicBezTo>
                    <a:cubicBezTo>
                      <a:pt x="3038" y="761"/>
                      <a:pt x="1322" y="244"/>
                      <a:pt x="1322" y="244"/>
                    </a:cubicBezTo>
                    <a:lnTo>
                      <a:pt x="76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g2756e94964a_0_4671"/>
              <p:cNvSpPr/>
              <p:nvPr/>
            </p:nvSpPr>
            <p:spPr>
              <a:xfrm>
                <a:off x="6610585" y="1211781"/>
                <a:ext cx="120699" cy="64180"/>
              </a:xfrm>
              <a:custGeom>
                <a:rect b="b" l="l" r="r" t="t"/>
                <a:pathLst>
                  <a:path extrusionOk="0" h="687" w="1292">
                    <a:moveTo>
                      <a:pt x="167" y="0"/>
                    </a:moveTo>
                    <a:cubicBezTo>
                      <a:pt x="104" y="0"/>
                      <a:pt x="62" y="6"/>
                      <a:pt x="46" y="18"/>
                    </a:cubicBezTo>
                    <a:cubicBezTo>
                      <a:pt x="0" y="79"/>
                      <a:pt x="289" y="352"/>
                      <a:pt x="699" y="686"/>
                    </a:cubicBezTo>
                    <a:cubicBezTo>
                      <a:pt x="1292" y="428"/>
                      <a:pt x="1124" y="124"/>
                      <a:pt x="1124" y="124"/>
                    </a:cubicBezTo>
                    <a:cubicBezTo>
                      <a:pt x="698" y="46"/>
                      <a:pt x="346"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g2756e94964a_0_4671"/>
              <p:cNvSpPr/>
              <p:nvPr/>
            </p:nvSpPr>
            <p:spPr>
              <a:xfrm>
                <a:off x="6563688" y="1203747"/>
                <a:ext cx="2086349" cy="968018"/>
              </a:xfrm>
              <a:custGeom>
                <a:rect b="b" l="l" r="r" t="t"/>
                <a:pathLst>
                  <a:path extrusionOk="0" h="10362" w="22333">
                    <a:moveTo>
                      <a:pt x="750" y="301"/>
                    </a:moveTo>
                    <a:lnTo>
                      <a:pt x="750" y="301"/>
                    </a:lnTo>
                    <a:cubicBezTo>
                      <a:pt x="1904" y="407"/>
                      <a:pt x="3323" y="813"/>
                      <a:pt x="4346" y="1000"/>
                    </a:cubicBezTo>
                    <a:cubicBezTo>
                      <a:pt x="5318" y="1426"/>
                      <a:pt x="6412" y="1851"/>
                      <a:pt x="7399" y="2276"/>
                    </a:cubicBezTo>
                    <a:cubicBezTo>
                      <a:pt x="10164" y="3492"/>
                      <a:pt x="13704" y="5148"/>
                      <a:pt x="16499" y="6241"/>
                    </a:cubicBezTo>
                    <a:cubicBezTo>
                      <a:pt x="17851" y="6819"/>
                      <a:pt x="19172" y="7441"/>
                      <a:pt x="20509" y="8034"/>
                    </a:cubicBezTo>
                    <a:cubicBezTo>
                      <a:pt x="21330" y="8307"/>
                      <a:pt x="22180" y="9021"/>
                      <a:pt x="21421" y="9826"/>
                    </a:cubicBezTo>
                    <a:cubicBezTo>
                      <a:pt x="21223" y="9979"/>
                      <a:pt x="21006" y="10039"/>
                      <a:pt x="20782" y="10039"/>
                    </a:cubicBezTo>
                    <a:cubicBezTo>
                      <a:pt x="20181" y="10039"/>
                      <a:pt x="19521" y="9611"/>
                      <a:pt x="18990" y="9401"/>
                    </a:cubicBezTo>
                    <a:cubicBezTo>
                      <a:pt x="17304" y="8611"/>
                      <a:pt x="15542" y="7973"/>
                      <a:pt x="13856" y="7198"/>
                    </a:cubicBezTo>
                    <a:cubicBezTo>
                      <a:pt x="12367" y="6530"/>
                      <a:pt x="10255" y="5558"/>
                      <a:pt x="8751" y="4889"/>
                    </a:cubicBezTo>
                    <a:cubicBezTo>
                      <a:pt x="7050" y="4130"/>
                      <a:pt x="5333" y="3385"/>
                      <a:pt x="3632" y="2656"/>
                    </a:cubicBezTo>
                    <a:lnTo>
                      <a:pt x="3510" y="2550"/>
                    </a:lnTo>
                    <a:lnTo>
                      <a:pt x="3495" y="2565"/>
                    </a:lnTo>
                    <a:cubicBezTo>
                      <a:pt x="3494" y="2564"/>
                      <a:pt x="3493" y="2563"/>
                      <a:pt x="3492" y="2563"/>
                    </a:cubicBezTo>
                    <a:lnTo>
                      <a:pt x="3492" y="2563"/>
                    </a:lnTo>
                    <a:cubicBezTo>
                      <a:pt x="2703" y="1956"/>
                      <a:pt x="1945" y="1349"/>
                      <a:pt x="1186" y="727"/>
                    </a:cubicBezTo>
                    <a:cubicBezTo>
                      <a:pt x="1025" y="589"/>
                      <a:pt x="882" y="452"/>
                      <a:pt x="750" y="301"/>
                    </a:cubicBezTo>
                    <a:close/>
                    <a:moveTo>
                      <a:pt x="670" y="0"/>
                    </a:moveTo>
                    <a:cubicBezTo>
                      <a:pt x="600" y="0"/>
                      <a:pt x="529" y="4"/>
                      <a:pt x="457" y="13"/>
                    </a:cubicBezTo>
                    <a:cubicBezTo>
                      <a:pt x="1" y="210"/>
                      <a:pt x="837" y="742"/>
                      <a:pt x="1019" y="924"/>
                    </a:cubicBezTo>
                    <a:cubicBezTo>
                      <a:pt x="1794" y="1532"/>
                      <a:pt x="2599" y="2109"/>
                      <a:pt x="3404" y="2671"/>
                    </a:cubicBezTo>
                    <a:cubicBezTo>
                      <a:pt x="3404" y="2672"/>
                      <a:pt x="3404" y="2672"/>
                      <a:pt x="3404" y="2672"/>
                    </a:cubicBezTo>
                    <a:lnTo>
                      <a:pt x="3404" y="2672"/>
                    </a:lnTo>
                    <a:cubicBezTo>
                      <a:pt x="3408" y="2677"/>
                      <a:pt x="3413" y="2682"/>
                      <a:pt x="3419" y="2687"/>
                    </a:cubicBezTo>
                    <a:lnTo>
                      <a:pt x="3541" y="2778"/>
                    </a:lnTo>
                    <a:cubicBezTo>
                      <a:pt x="4391" y="3188"/>
                      <a:pt x="5242" y="3583"/>
                      <a:pt x="6093" y="3963"/>
                    </a:cubicBezTo>
                    <a:cubicBezTo>
                      <a:pt x="8539" y="5087"/>
                      <a:pt x="11303" y="6272"/>
                      <a:pt x="13764" y="7381"/>
                    </a:cubicBezTo>
                    <a:cubicBezTo>
                      <a:pt x="15466" y="8110"/>
                      <a:pt x="17122" y="9006"/>
                      <a:pt x="18823" y="9735"/>
                    </a:cubicBezTo>
                    <a:cubicBezTo>
                      <a:pt x="19441" y="9994"/>
                      <a:pt x="20100" y="10362"/>
                      <a:pt x="20775" y="10362"/>
                    </a:cubicBezTo>
                    <a:cubicBezTo>
                      <a:pt x="20813" y="10362"/>
                      <a:pt x="20851" y="10361"/>
                      <a:pt x="20889" y="10358"/>
                    </a:cubicBezTo>
                    <a:cubicBezTo>
                      <a:pt x="21740" y="10358"/>
                      <a:pt x="22332" y="9280"/>
                      <a:pt x="21831" y="8596"/>
                    </a:cubicBezTo>
                    <a:cubicBezTo>
                      <a:pt x="21558" y="8171"/>
                      <a:pt x="20995" y="7912"/>
                      <a:pt x="20616" y="7776"/>
                    </a:cubicBezTo>
                    <a:cubicBezTo>
                      <a:pt x="19264" y="7198"/>
                      <a:pt x="17912" y="6651"/>
                      <a:pt x="16560" y="6044"/>
                    </a:cubicBezTo>
                    <a:cubicBezTo>
                      <a:pt x="13871" y="4753"/>
                      <a:pt x="10240" y="3279"/>
                      <a:pt x="7475" y="2079"/>
                    </a:cubicBezTo>
                    <a:cubicBezTo>
                      <a:pt x="6488" y="1638"/>
                      <a:pt x="5424" y="1122"/>
                      <a:pt x="4437" y="696"/>
                    </a:cubicBezTo>
                    <a:cubicBezTo>
                      <a:pt x="3480" y="469"/>
                      <a:pt x="2508" y="271"/>
                      <a:pt x="1535" y="104"/>
                    </a:cubicBezTo>
                    <a:cubicBezTo>
                      <a:pt x="1240" y="67"/>
                      <a:pt x="965" y="0"/>
                      <a:pt x="6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g2756e94964a_0_4671"/>
              <p:cNvSpPr/>
              <p:nvPr/>
            </p:nvSpPr>
            <p:spPr>
              <a:xfrm>
                <a:off x="6880568" y="1277829"/>
                <a:ext cx="104817" cy="177778"/>
              </a:xfrm>
              <a:custGeom>
                <a:rect b="b" l="l" r="r" t="t"/>
                <a:pathLst>
                  <a:path extrusionOk="0" h="1903" w="1122">
                    <a:moveTo>
                      <a:pt x="855" y="0"/>
                    </a:moveTo>
                    <a:cubicBezTo>
                      <a:pt x="749" y="0"/>
                      <a:pt x="628" y="15"/>
                      <a:pt x="559" y="40"/>
                    </a:cubicBezTo>
                    <a:cubicBezTo>
                      <a:pt x="376" y="55"/>
                      <a:pt x="285" y="268"/>
                      <a:pt x="407" y="420"/>
                    </a:cubicBezTo>
                    <a:cubicBezTo>
                      <a:pt x="498" y="541"/>
                      <a:pt x="711" y="617"/>
                      <a:pt x="771" y="754"/>
                    </a:cubicBezTo>
                    <a:cubicBezTo>
                      <a:pt x="771" y="851"/>
                      <a:pt x="674" y="861"/>
                      <a:pt x="589" y="861"/>
                    </a:cubicBezTo>
                    <a:cubicBezTo>
                      <a:pt x="567" y="861"/>
                      <a:pt x="547" y="860"/>
                      <a:pt x="528" y="860"/>
                    </a:cubicBezTo>
                    <a:cubicBezTo>
                      <a:pt x="508" y="859"/>
                      <a:pt x="487" y="858"/>
                      <a:pt x="466" y="858"/>
                    </a:cubicBezTo>
                    <a:cubicBezTo>
                      <a:pt x="296" y="858"/>
                      <a:pt x="113" y="918"/>
                      <a:pt x="194" y="1134"/>
                    </a:cubicBezTo>
                    <a:cubicBezTo>
                      <a:pt x="255" y="1316"/>
                      <a:pt x="711" y="1605"/>
                      <a:pt x="468" y="1742"/>
                    </a:cubicBezTo>
                    <a:cubicBezTo>
                      <a:pt x="331" y="1772"/>
                      <a:pt x="194" y="1772"/>
                      <a:pt x="57" y="1772"/>
                    </a:cubicBezTo>
                    <a:cubicBezTo>
                      <a:pt x="54" y="1771"/>
                      <a:pt x="50" y="1771"/>
                      <a:pt x="47" y="1771"/>
                    </a:cubicBezTo>
                    <a:cubicBezTo>
                      <a:pt x="0" y="1771"/>
                      <a:pt x="0" y="1863"/>
                      <a:pt x="47" y="1864"/>
                    </a:cubicBezTo>
                    <a:lnTo>
                      <a:pt x="47" y="1864"/>
                    </a:lnTo>
                    <a:cubicBezTo>
                      <a:pt x="117" y="1886"/>
                      <a:pt x="217" y="1903"/>
                      <a:pt x="317" y="1903"/>
                    </a:cubicBezTo>
                    <a:cubicBezTo>
                      <a:pt x="499" y="1903"/>
                      <a:pt x="680" y="1845"/>
                      <a:pt x="680" y="1650"/>
                    </a:cubicBezTo>
                    <a:cubicBezTo>
                      <a:pt x="665" y="1377"/>
                      <a:pt x="285" y="1286"/>
                      <a:pt x="300" y="1028"/>
                    </a:cubicBezTo>
                    <a:cubicBezTo>
                      <a:pt x="316" y="1012"/>
                      <a:pt x="316" y="997"/>
                      <a:pt x="346" y="997"/>
                    </a:cubicBezTo>
                    <a:cubicBezTo>
                      <a:pt x="373" y="991"/>
                      <a:pt x="401" y="988"/>
                      <a:pt x="430" y="988"/>
                    </a:cubicBezTo>
                    <a:cubicBezTo>
                      <a:pt x="495" y="988"/>
                      <a:pt x="565" y="1000"/>
                      <a:pt x="638" y="1000"/>
                    </a:cubicBezTo>
                    <a:cubicBezTo>
                      <a:pt x="682" y="1000"/>
                      <a:pt x="727" y="995"/>
                      <a:pt x="771" y="982"/>
                    </a:cubicBezTo>
                    <a:cubicBezTo>
                      <a:pt x="1014" y="891"/>
                      <a:pt x="954" y="633"/>
                      <a:pt x="787" y="511"/>
                    </a:cubicBezTo>
                    <a:cubicBezTo>
                      <a:pt x="741" y="466"/>
                      <a:pt x="544" y="314"/>
                      <a:pt x="544" y="268"/>
                    </a:cubicBezTo>
                    <a:cubicBezTo>
                      <a:pt x="635" y="162"/>
                      <a:pt x="878" y="146"/>
                      <a:pt x="1014" y="101"/>
                    </a:cubicBezTo>
                    <a:cubicBezTo>
                      <a:pt x="1121" y="30"/>
                      <a:pt x="1004" y="0"/>
                      <a:pt x="85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g2756e94964a_0_4671"/>
              <p:cNvSpPr/>
              <p:nvPr/>
            </p:nvSpPr>
            <p:spPr>
              <a:xfrm>
                <a:off x="6945495" y="1327809"/>
                <a:ext cx="1412137" cy="625073"/>
              </a:xfrm>
              <a:custGeom>
                <a:rect b="b" l="l" r="r" t="t"/>
                <a:pathLst>
                  <a:path extrusionOk="0" h="6691" w="15116">
                    <a:moveTo>
                      <a:pt x="89" y="1"/>
                    </a:moveTo>
                    <a:cubicBezTo>
                      <a:pt x="61" y="1"/>
                      <a:pt x="42" y="15"/>
                      <a:pt x="31" y="37"/>
                    </a:cubicBezTo>
                    <a:cubicBezTo>
                      <a:pt x="0" y="67"/>
                      <a:pt x="16" y="113"/>
                      <a:pt x="61" y="128"/>
                    </a:cubicBezTo>
                    <a:cubicBezTo>
                      <a:pt x="669" y="447"/>
                      <a:pt x="1277" y="720"/>
                      <a:pt x="1899" y="994"/>
                    </a:cubicBezTo>
                    <a:cubicBezTo>
                      <a:pt x="2522" y="1267"/>
                      <a:pt x="3175" y="1510"/>
                      <a:pt x="3783" y="1799"/>
                    </a:cubicBezTo>
                    <a:cubicBezTo>
                      <a:pt x="4406" y="2088"/>
                      <a:pt x="4968" y="2467"/>
                      <a:pt x="5621" y="2680"/>
                    </a:cubicBezTo>
                    <a:cubicBezTo>
                      <a:pt x="6563" y="3090"/>
                      <a:pt x="7505" y="3455"/>
                      <a:pt x="8462" y="3850"/>
                    </a:cubicBezTo>
                    <a:cubicBezTo>
                      <a:pt x="9343" y="4366"/>
                      <a:pt x="10315" y="4670"/>
                      <a:pt x="11257" y="5096"/>
                    </a:cubicBezTo>
                    <a:cubicBezTo>
                      <a:pt x="12473" y="5703"/>
                      <a:pt x="13718" y="6235"/>
                      <a:pt x="15010" y="6691"/>
                    </a:cubicBezTo>
                    <a:cubicBezTo>
                      <a:pt x="15040" y="6691"/>
                      <a:pt x="15070" y="6691"/>
                      <a:pt x="15101" y="6660"/>
                    </a:cubicBezTo>
                    <a:cubicBezTo>
                      <a:pt x="15116" y="6615"/>
                      <a:pt x="15101" y="6569"/>
                      <a:pt x="15070" y="6554"/>
                    </a:cubicBezTo>
                    <a:cubicBezTo>
                      <a:pt x="14159" y="6068"/>
                      <a:pt x="13247" y="5642"/>
                      <a:pt x="12290" y="5247"/>
                    </a:cubicBezTo>
                    <a:cubicBezTo>
                      <a:pt x="11333" y="4913"/>
                      <a:pt x="10422" y="4442"/>
                      <a:pt x="9495" y="4017"/>
                    </a:cubicBezTo>
                    <a:cubicBezTo>
                      <a:pt x="8872" y="3744"/>
                      <a:pt x="8204" y="3561"/>
                      <a:pt x="7611" y="3227"/>
                    </a:cubicBezTo>
                    <a:cubicBezTo>
                      <a:pt x="6685" y="2802"/>
                      <a:pt x="5773" y="2331"/>
                      <a:pt x="4831" y="1951"/>
                    </a:cubicBezTo>
                    <a:cubicBezTo>
                      <a:pt x="3206" y="1450"/>
                      <a:pt x="1732" y="569"/>
                      <a:pt x="122" y="6"/>
                    </a:cubicBezTo>
                    <a:cubicBezTo>
                      <a:pt x="110" y="2"/>
                      <a:pt x="99" y="1"/>
                      <a:pt x="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g2756e94964a_0_4671"/>
              <p:cNvSpPr/>
              <p:nvPr/>
            </p:nvSpPr>
            <p:spPr>
              <a:xfrm>
                <a:off x="6926998" y="1412074"/>
                <a:ext cx="1393733" cy="612368"/>
              </a:xfrm>
              <a:custGeom>
                <a:rect b="b" l="l" r="r" t="t"/>
                <a:pathLst>
                  <a:path extrusionOk="0" h="6555" w="14919">
                    <a:moveTo>
                      <a:pt x="107" y="1"/>
                    </a:moveTo>
                    <a:cubicBezTo>
                      <a:pt x="77" y="1"/>
                      <a:pt x="31" y="16"/>
                      <a:pt x="16" y="46"/>
                    </a:cubicBezTo>
                    <a:cubicBezTo>
                      <a:pt x="1" y="77"/>
                      <a:pt x="16" y="122"/>
                      <a:pt x="47" y="137"/>
                    </a:cubicBezTo>
                    <a:cubicBezTo>
                      <a:pt x="639" y="441"/>
                      <a:pt x="1262" y="715"/>
                      <a:pt x="1870" y="988"/>
                    </a:cubicBezTo>
                    <a:cubicBezTo>
                      <a:pt x="2492" y="1262"/>
                      <a:pt x="3115" y="1490"/>
                      <a:pt x="3723" y="1763"/>
                    </a:cubicBezTo>
                    <a:cubicBezTo>
                      <a:pt x="4331" y="2052"/>
                      <a:pt x="4893" y="2431"/>
                      <a:pt x="5546" y="2629"/>
                    </a:cubicBezTo>
                    <a:cubicBezTo>
                      <a:pt x="6473" y="3009"/>
                      <a:pt x="7414" y="3388"/>
                      <a:pt x="8341" y="3768"/>
                    </a:cubicBezTo>
                    <a:cubicBezTo>
                      <a:pt x="9207" y="4285"/>
                      <a:pt x="10179" y="4589"/>
                      <a:pt x="11106" y="4984"/>
                    </a:cubicBezTo>
                    <a:cubicBezTo>
                      <a:pt x="12306" y="5591"/>
                      <a:pt x="13552" y="6108"/>
                      <a:pt x="14813" y="6548"/>
                    </a:cubicBezTo>
                    <a:cubicBezTo>
                      <a:pt x="14821" y="6552"/>
                      <a:pt x="14830" y="6554"/>
                      <a:pt x="14839" y="6554"/>
                    </a:cubicBezTo>
                    <a:cubicBezTo>
                      <a:pt x="14865" y="6554"/>
                      <a:pt x="14893" y="6540"/>
                      <a:pt x="14904" y="6518"/>
                    </a:cubicBezTo>
                    <a:cubicBezTo>
                      <a:pt x="14919" y="6487"/>
                      <a:pt x="14904" y="6442"/>
                      <a:pt x="14873" y="6412"/>
                    </a:cubicBezTo>
                    <a:cubicBezTo>
                      <a:pt x="13977" y="5941"/>
                      <a:pt x="13066" y="5515"/>
                      <a:pt x="12139" y="5135"/>
                    </a:cubicBezTo>
                    <a:cubicBezTo>
                      <a:pt x="11182" y="4816"/>
                      <a:pt x="10286" y="4345"/>
                      <a:pt x="9374" y="3920"/>
                    </a:cubicBezTo>
                    <a:cubicBezTo>
                      <a:pt x="8751" y="3677"/>
                      <a:pt x="8098" y="3495"/>
                      <a:pt x="7506" y="3161"/>
                    </a:cubicBezTo>
                    <a:cubicBezTo>
                      <a:pt x="6594" y="2750"/>
                      <a:pt x="5698" y="2295"/>
                      <a:pt x="4756" y="1915"/>
                    </a:cubicBezTo>
                    <a:cubicBezTo>
                      <a:pt x="3146" y="1429"/>
                      <a:pt x="1702" y="563"/>
                      <a:pt x="107" y="16"/>
                    </a:cubicBezTo>
                    <a:lnTo>
                      <a:pt x="10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44" name="Google Shape;2144;g2756e94964a_0_4671"/>
          <p:cNvGrpSpPr/>
          <p:nvPr/>
        </p:nvGrpSpPr>
        <p:grpSpPr>
          <a:xfrm rot="-4672720">
            <a:off x="3806788" y="2341027"/>
            <a:ext cx="1530300" cy="993929"/>
            <a:chOff x="5118990" y="4122087"/>
            <a:chExt cx="1882464" cy="1222659"/>
          </a:xfrm>
        </p:grpSpPr>
        <p:sp>
          <p:nvSpPr>
            <p:cNvPr id="2145" name="Google Shape;2145;g2756e94964a_0_4671"/>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g2756e94964a_0_4671"/>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g2756e94964a_0_4671"/>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g2756e94964a_0_4671"/>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g2756e94964a_0_4671"/>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g2756e94964a_0_4671"/>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g2756e94964a_0_4671"/>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g2756e94964a_0_4671"/>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g2756e94964a_0_4671"/>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g2756e94964a_0_4671"/>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g2756e94964a_0_4671"/>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g2756e94964a_0_4671"/>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g2756e94964a_0_4671"/>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g2756e94964a_0_4671"/>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g2756e94964a_0_4671"/>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60" name="Google Shape;2160;g2756e94964a_0_4671"/>
          <p:cNvPicPr preferRelativeResize="0"/>
          <p:nvPr/>
        </p:nvPicPr>
        <p:blipFill rotWithShape="1">
          <a:blip r:embed="rId3">
            <a:alphaModFix/>
          </a:blip>
          <a:srcRect b="0" l="17979" r="17966" t="0"/>
          <a:stretch/>
        </p:blipFill>
        <p:spPr>
          <a:xfrm>
            <a:off x="5530912" y="1484550"/>
            <a:ext cx="2506200" cy="2602500"/>
          </a:xfrm>
          <a:prstGeom prst="snip1Rect">
            <a:avLst>
              <a:gd fmla="val 16667" name="adj"/>
            </a:avLst>
          </a:prstGeom>
          <a:noFill/>
          <a:ln>
            <a:noFill/>
          </a:ln>
        </p:spPr>
      </p:pic>
      <p:grpSp>
        <p:nvGrpSpPr>
          <p:cNvPr id="2161" name="Google Shape;2161;g2756e94964a_0_4671"/>
          <p:cNvGrpSpPr/>
          <p:nvPr/>
        </p:nvGrpSpPr>
        <p:grpSpPr>
          <a:xfrm>
            <a:off x="7858028" y="2095000"/>
            <a:ext cx="428976" cy="1173468"/>
            <a:chOff x="3443472" y="1907731"/>
            <a:chExt cx="454327" cy="1325503"/>
          </a:xfrm>
        </p:grpSpPr>
        <p:sp>
          <p:nvSpPr>
            <p:cNvPr id="2162" name="Google Shape;2162;g2756e94964a_0_4671"/>
            <p:cNvSpPr/>
            <p:nvPr/>
          </p:nvSpPr>
          <p:spPr>
            <a:xfrm>
              <a:off x="3456297" y="1920208"/>
              <a:ext cx="427196" cy="1302484"/>
            </a:xfrm>
            <a:custGeom>
              <a:rect b="b" l="l" r="r" t="t"/>
              <a:pathLst>
                <a:path extrusionOk="0" h="20879" w="7495">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g2756e94964a_0_4671"/>
            <p:cNvSpPr/>
            <p:nvPr/>
          </p:nvSpPr>
          <p:spPr>
            <a:xfrm>
              <a:off x="3443472" y="1907731"/>
              <a:ext cx="454327" cy="1325503"/>
            </a:xfrm>
            <a:custGeom>
              <a:rect b="b" l="l" r="r" t="t"/>
              <a:pathLst>
                <a:path extrusionOk="0" h="21248" w="7971">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4" name="Google Shape;2164;g2756e94964a_0_4671"/>
          <p:cNvGrpSpPr/>
          <p:nvPr/>
        </p:nvGrpSpPr>
        <p:grpSpPr>
          <a:xfrm rot="-1845096">
            <a:off x="5440189" y="3235889"/>
            <a:ext cx="391003" cy="1284148"/>
            <a:chOff x="1276425" y="1928068"/>
            <a:chExt cx="378577" cy="1391130"/>
          </a:xfrm>
        </p:grpSpPr>
        <p:sp>
          <p:nvSpPr>
            <p:cNvPr id="2165" name="Google Shape;2165;g2756e94964a_0_4671"/>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g2756e94964a_0_4671"/>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7" name="Google Shape;2167;g2756e94964a_0_4671"/>
          <p:cNvGrpSpPr/>
          <p:nvPr/>
        </p:nvGrpSpPr>
        <p:grpSpPr>
          <a:xfrm rot="5400000">
            <a:off x="316677" y="797411"/>
            <a:ext cx="806657" cy="421744"/>
            <a:chOff x="1822875" y="1377000"/>
            <a:chExt cx="548075" cy="286550"/>
          </a:xfrm>
        </p:grpSpPr>
        <p:sp>
          <p:nvSpPr>
            <p:cNvPr id="2168" name="Google Shape;2168;g2756e94964a_0_4671"/>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g2756e94964a_0_4671"/>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g2756e94964a_0_4671"/>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g2756e94964a_0_4671"/>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g2756e94964a_0_4671"/>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g2756e94964a_0_4671"/>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g2756e94964a_0_4671"/>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g2756e94964a_0_4671"/>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g2756e94964a_0_4671"/>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7" name="Google Shape;2177;g2756e94964a_0_4671"/>
          <p:cNvSpPr txBox="1"/>
          <p:nvPr/>
        </p:nvSpPr>
        <p:spPr>
          <a:xfrm>
            <a:off x="794350" y="1159500"/>
            <a:ext cx="3000000" cy="344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281F18"/>
                </a:solidFill>
                <a:latin typeface="Itim"/>
                <a:ea typeface="Itim"/>
                <a:cs typeface="Itim"/>
                <a:sym typeface="Itim"/>
              </a:rPr>
              <a:t>Sabemos que en tu curso de Salud y desarrollo personal has profundizado en tu crecimiento personal.</a:t>
            </a:r>
            <a:endParaRPr sz="1800">
              <a:solidFill>
                <a:srgbClr val="281F18"/>
              </a:solidFill>
              <a:latin typeface="Itim"/>
              <a:ea typeface="Itim"/>
              <a:cs typeface="Itim"/>
              <a:sym typeface="Itim"/>
            </a:endParaRPr>
          </a:p>
          <a:p>
            <a:pPr indent="0" lvl="0" marL="0" rtl="0" algn="ctr">
              <a:spcBef>
                <a:spcPts val="1200"/>
              </a:spcBef>
              <a:spcAft>
                <a:spcPts val="1200"/>
              </a:spcAft>
              <a:buNone/>
            </a:pPr>
            <a:r>
              <a:rPr lang="en" sz="1800">
                <a:solidFill>
                  <a:srgbClr val="281F18"/>
                </a:solidFill>
                <a:latin typeface="Itim"/>
                <a:ea typeface="Itim"/>
                <a:cs typeface="Itim"/>
                <a:sym typeface="Itim"/>
              </a:rPr>
              <a:t>En esta sesión de tutorías queremos poner atención  a un aspecto que te ayuda a identificar si vas vas avanzando y cómo… nos referimos a la</a:t>
            </a:r>
            <a:r>
              <a:rPr b="1" lang="en" sz="2000">
                <a:solidFill>
                  <a:schemeClr val="dk1"/>
                </a:solidFill>
                <a:latin typeface="Itim"/>
                <a:ea typeface="Itim"/>
                <a:cs typeface="Itim"/>
                <a:sym typeface="Itim"/>
              </a:rPr>
              <a:t> autoevaluación</a:t>
            </a:r>
            <a:r>
              <a:rPr lang="en" sz="1800">
                <a:solidFill>
                  <a:srgbClr val="281F18"/>
                </a:solidFill>
                <a:latin typeface="Itim"/>
                <a:ea typeface="Itim"/>
                <a:cs typeface="Itim"/>
                <a:sym typeface="Itim"/>
              </a:rPr>
              <a:t>.</a:t>
            </a:r>
            <a:endParaRPr sz="1800">
              <a:solidFill>
                <a:srgbClr val="281F18"/>
              </a:solidFill>
              <a:latin typeface="Itim"/>
              <a:ea typeface="Itim"/>
              <a:cs typeface="Itim"/>
              <a:sym typeface="Itim"/>
            </a:endParaRPr>
          </a:p>
        </p:txBody>
      </p:sp>
      <p:grpSp>
        <p:nvGrpSpPr>
          <p:cNvPr id="2178" name="Google Shape;2178;g2756e94964a_0_4671"/>
          <p:cNvGrpSpPr/>
          <p:nvPr/>
        </p:nvGrpSpPr>
        <p:grpSpPr>
          <a:xfrm rot="474737">
            <a:off x="1250068" y="4068191"/>
            <a:ext cx="2049331" cy="585347"/>
            <a:chOff x="4345425" y="2175475"/>
            <a:chExt cx="800750" cy="176025"/>
          </a:xfrm>
        </p:grpSpPr>
        <p:sp>
          <p:nvSpPr>
            <p:cNvPr id="2179" name="Google Shape;2179;g2756e94964a_0_4671"/>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g2756e94964a_0_4671"/>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126"/>
                                        </p:tgtEl>
                                        <p:attrNameLst>
                                          <p:attrName>style.visibility</p:attrName>
                                        </p:attrNameLst>
                                      </p:cBhvr>
                                      <p:to>
                                        <p:strVal val="visible"/>
                                      </p:to>
                                    </p:set>
                                    <p:anim calcmode="lin" valueType="num">
                                      <p:cBhvr additive="base">
                                        <p:cTn dur="1000"/>
                                        <p:tgtEl>
                                          <p:spTgt spid="21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4"/>
                                        </p:tgtEl>
                                        <p:attrNameLst>
                                          <p:attrName>style.visibility</p:attrName>
                                        </p:attrNameLst>
                                      </p:cBhvr>
                                      <p:to>
                                        <p:strVal val="visible"/>
                                      </p:to>
                                    </p:set>
                                    <p:anim calcmode="lin" valueType="num">
                                      <p:cBhvr additive="base">
                                        <p:cTn dur="1000"/>
                                        <p:tgtEl>
                                          <p:spTgt spid="2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0"/>
                                        </p:tgtEl>
                                        <p:attrNameLst>
                                          <p:attrName>style.visibility</p:attrName>
                                        </p:attrNameLst>
                                      </p:cBhvr>
                                      <p:to>
                                        <p:strVal val="visible"/>
                                      </p:to>
                                    </p:set>
                                    <p:anim calcmode="lin" valueType="num">
                                      <p:cBhvr additive="base">
                                        <p:cTn dur="1000"/>
                                        <p:tgtEl>
                                          <p:spTgt spid="21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61"/>
                                        </p:tgtEl>
                                        <p:attrNameLst>
                                          <p:attrName>style.visibility</p:attrName>
                                        </p:attrNameLst>
                                      </p:cBhvr>
                                      <p:to>
                                        <p:strVal val="visible"/>
                                      </p:to>
                                    </p:set>
                                    <p:anim calcmode="lin" valueType="num">
                                      <p:cBhvr additive="base">
                                        <p:cTn dur="1000"/>
                                        <p:tgtEl>
                                          <p:spTgt spid="21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64"/>
                                        </p:tgtEl>
                                        <p:attrNameLst>
                                          <p:attrName>style.visibility</p:attrName>
                                        </p:attrNameLst>
                                      </p:cBhvr>
                                      <p:to>
                                        <p:strVal val="visible"/>
                                      </p:to>
                                    </p:set>
                                    <p:anim calcmode="lin" valueType="num">
                                      <p:cBhvr additive="base">
                                        <p:cTn dur="1000"/>
                                        <p:tgtEl>
                                          <p:spTgt spid="2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29"/>
                                        </p:tgtEl>
                                        <p:attrNameLst>
                                          <p:attrName>style.visibility</p:attrName>
                                        </p:attrNameLst>
                                      </p:cBhvr>
                                      <p:to>
                                        <p:strVal val="visible"/>
                                      </p:to>
                                    </p:set>
                                    <p:anim calcmode="lin" valueType="num">
                                      <p:cBhvr additive="base">
                                        <p:cTn dur="1000"/>
                                        <p:tgtEl>
                                          <p:spTgt spid="212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4" name="Shape 2184"/>
        <p:cNvGrpSpPr/>
        <p:nvPr/>
      </p:nvGrpSpPr>
      <p:grpSpPr>
        <a:xfrm>
          <a:off x="0" y="0"/>
          <a:ext cx="0" cy="0"/>
          <a:chOff x="0" y="0"/>
          <a:chExt cx="0" cy="0"/>
        </a:xfrm>
      </p:grpSpPr>
      <p:grpSp>
        <p:nvGrpSpPr>
          <p:cNvPr id="2185" name="Google Shape;2185;p143"/>
          <p:cNvGrpSpPr/>
          <p:nvPr/>
        </p:nvGrpSpPr>
        <p:grpSpPr>
          <a:xfrm rot="834164">
            <a:off x="6370733" y="3080988"/>
            <a:ext cx="1625332" cy="585362"/>
            <a:chOff x="4345425" y="2175475"/>
            <a:chExt cx="800750" cy="176025"/>
          </a:xfrm>
        </p:grpSpPr>
        <p:sp>
          <p:nvSpPr>
            <p:cNvPr id="2186" name="Google Shape;2186;p14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14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8" name="Google Shape;2188;p143"/>
          <p:cNvGrpSpPr/>
          <p:nvPr/>
        </p:nvGrpSpPr>
        <p:grpSpPr>
          <a:xfrm rot="340145">
            <a:off x="3334202" y="1421457"/>
            <a:ext cx="2078423" cy="585858"/>
            <a:chOff x="4345425" y="2175475"/>
            <a:chExt cx="800750" cy="176025"/>
          </a:xfrm>
        </p:grpSpPr>
        <p:sp>
          <p:nvSpPr>
            <p:cNvPr id="2189" name="Google Shape;2189;p14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14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1" name="Google Shape;2191;p143"/>
          <p:cNvGrpSpPr/>
          <p:nvPr/>
        </p:nvGrpSpPr>
        <p:grpSpPr>
          <a:xfrm rot="834071">
            <a:off x="1261255" y="3047981"/>
            <a:ext cx="1433529" cy="585362"/>
            <a:chOff x="4345425" y="2175475"/>
            <a:chExt cx="800750" cy="176025"/>
          </a:xfrm>
        </p:grpSpPr>
        <p:sp>
          <p:nvSpPr>
            <p:cNvPr id="2192" name="Google Shape;2192;p14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14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4" name="Google Shape;2194;p143"/>
          <p:cNvSpPr txBox="1"/>
          <p:nvPr>
            <p:ph type="title"/>
          </p:nvPr>
        </p:nvSpPr>
        <p:spPr>
          <a:xfrm>
            <a:off x="793104" y="337950"/>
            <a:ext cx="6891600" cy="557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None/>
            </a:pPr>
            <a:r>
              <a:rPr lang="en"/>
              <a:t>¿Qué es la autoevaluación?</a:t>
            </a:r>
            <a:endParaRPr/>
          </a:p>
          <a:p>
            <a:pPr indent="0" lvl="0" marL="0" rtl="0" algn="r">
              <a:lnSpc>
                <a:spcPct val="100000"/>
              </a:lnSpc>
              <a:spcBef>
                <a:spcPts val="0"/>
              </a:spcBef>
              <a:spcAft>
                <a:spcPts val="0"/>
              </a:spcAft>
              <a:buSzPts val="3000"/>
              <a:buNone/>
            </a:pPr>
            <a:r>
              <a:t/>
            </a:r>
            <a:endParaRPr/>
          </a:p>
        </p:txBody>
      </p:sp>
      <p:sp>
        <p:nvSpPr>
          <p:cNvPr id="2195" name="Google Shape;2195;p143"/>
          <p:cNvSpPr txBox="1"/>
          <p:nvPr>
            <p:ph idx="4" type="subTitle"/>
          </p:nvPr>
        </p:nvSpPr>
        <p:spPr>
          <a:xfrm>
            <a:off x="430944" y="3150120"/>
            <a:ext cx="3056560" cy="955800"/>
          </a:xfrm>
          <a:prstGeom prst="rect">
            <a:avLst/>
          </a:prstGeom>
          <a:noFill/>
          <a:ln>
            <a:noFill/>
          </a:ln>
        </p:spPr>
        <p:txBody>
          <a:bodyPr anchorCtr="0" anchor="t" bIns="91425" lIns="91425" spcFirstLastPara="1" rIns="91425" wrap="square" tIns="91425">
            <a:noAutofit/>
          </a:bodyPr>
          <a:lstStyle/>
          <a:p>
            <a:pPr indent="-285750" lvl="0" marL="285750" rtl="0" algn="ctr">
              <a:lnSpc>
                <a:spcPct val="100000"/>
              </a:lnSpc>
              <a:spcBef>
                <a:spcPts val="0"/>
              </a:spcBef>
              <a:spcAft>
                <a:spcPts val="0"/>
              </a:spcAft>
              <a:buSzPts val="1100"/>
              <a:buFont typeface="Arial"/>
              <a:buChar char="•"/>
            </a:pPr>
            <a:r>
              <a:rPr lang="en"/>
              <a:t>Es la metodología en la cual se le otorga a cada alumno la oportunidad de realizar una evaluación a su rendimiento por sí mismos.</a:t>
            </a:r>
            <a:endParaRPr/>
          </a:p>
          <a:p>
            <a:pPr indent="0" lvl="0" marL="0" rtl="0" algn="ctr">
              <a:lnSpc>
                <a:spcPct val="100000"/>
              </a:lnSpc>
              <a:spcBef>
                <a:spcPts val="0"/>
              </a:spcBef>
              <a:spcAft>
                <a:spcPts val="0"/>
              </a:spcAft>
              <a:buClr>
                <a:schemeClr val="dk2"/>
              </a:buClr>
              <a:buSzPts val="1100"/>
              <a:buFont typeface="Arial"/>
              <a:buNone/>
            </a:pPr>
            <a:r>
              <a:t/>
            </a:r>
            <a:endParaRPr/>
          </a:p>
        </p:txBody>
      </p:sp>
      <p:sp>
        <p:nvSpPr>
          <p:cNvPr id="2196" name="Google Shape;2196;p143"/>
          <p:cNvSpPr txBox="1"/>
          <p:nvPr>
            <p:ph idx="5" type="subTitle"/>
          </p:nvPr>
        </p:nvSpPr>
        <p:spPr>
          <a:xfrm>
            <a:off x="5717670" y="3201255"/>
            <a:ext cx="2931459" cy="955800"/>
          </a:xfrm>
          <a:prstGeom prst="rect">
            <a:avLst/>
          </a:prstGeom>
          <a:noFill/>
          <a:ln>
            <a:noFill/>
          </a:ln>
        </p:spPr>
        <p:txBody>
          <a:bodyPr anchorCtr="0" anchor="t" bIns="91425" lIns="91425" spcFirstLastPara="1" rIns="91425" wrap="square" tIns="91425">
            <a:noAutofit/>
          </a:bodyPr>
          <a:lstStyle/>
          <a:p>
            <a:pPr indent="-285750" lvl="0" marL="285750" rtl="0" algn="ctr">
              <a:lnSpc>
                <a:spcPct val="100000"/>
              </a:lnSpc>
              <a:spcBef>
                <a:spcPts val="0"/>
              </a:spcBef>
              <a:spcAft>
                <a:spcPts val="0"/>
              </a:spcAft>
              <a:buSzPts val="1600"/>
              <a:buFont typeface="Arial"/>
              <a:buChar char="•"/>
            </a:pPr>
            <a:r>
              <a:rPr lang="en"/>
              <a:t>Con el fin del promover la autocrítica al repasar errores y aciertos que hayan destacado en cada actividad académica. </a:t>
            </a:r>
            <a:endParaRPr/>
          </a:p>
          <a:p>
            <a:pPr indent="0" lvl="0" marL="0" rtl="0" algn="ctr">
              <a:lnSpc>
                <a:spcPct val="100000"/>
              </a:lnSpc>
              <a:spcBef>
                <a:spcPts val="0"/>
              </a:spcBef>
              <a:spcAft>
                <a:spcPts val="0"/>
              </a:spcAft>
              <a:buSzPts val="1600"/>
              <a:buNone/>
            </a:pPr>
            <a:r>
              <a:t/>
            </a:r>
            <a:endParaRPr/>
          </a:p>
        </p:txBody>
      </p:sp>
      <p:sp>
        <p:nvSpPr>
          <p:cNvPr id="2197" name="Google Shape;2197;p143"/>
          <p:cNvSpPr txBox="1"/>
          <p:nvPr>
            <p:ph idx="6" type="subTitle"/>
          </p:nvPr>
        </p:nvSpPr>
        <p:spPr>
          <a:xfrm>
            <a:off x="2027025" y="938650"/>
            <a:ext cx="43725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sz="1800">
                <a:solidFill>
                  <a:srgbClr val="281F18"/>
                </a:solidFill>
                <a:latin typeface="Itim"/>
                <a:ea typeface="Itim"/>
                <a:cs typeface="Itim"/>
                <a:sym typeface="Itim"/>
              </a:rPr>
              <a:t>E</a:t>
            </a:r>
            <a:r>
              <a:rPr lang="en" sz="1800">
                <a:solidFill>
                  <a:srgbClr val="281F18"/>
                </a:solidFill>
                <a:latin typeface="Itim"/>
                <a:ea typeface="Itim"/>
                <a:cs typeface="Itim"/>
                <a:sym typeface="Itim"/>
              </a:rPr>
              <a:t>n esta sesión de tutorías queremos poner atención  a un aspecto que te ayudan a identificar si vas vas avanzando y cómo… nos referimos a la</a:t>
            </a:r>
            <a:r>
              <a:rPr b="1" lang="en" sz="2000">
                <a:solidFill>
                  <a:schemeClr val="dk1"/>
                </a:solidFill>
                <a:latin typeface="Itim"/>
                <a:ea typeface="Itim"/>
                <a:cs typeface="Itim"/>
                <a:sym typeface="Itim"/>
              </a:rPr>
              <a:t> autoevaluación</a:t>
            </a:r>
            <a:r>
              <a:rPr lang="en" sz="1800">
                <a:solidFill>
                  <a:srgbClr val="281F18"/>
                </a:solidFill>
                <a:latin typeface="Itim"/>
                <a:ea typeface="Itim"/>
                <a:cs typeface="Itim"/>
                <a:sym typeface="Itim"/>
              </a:rPr>
              <a:t>.</a:t>
            </a:r>
            <a:endParaRPr/>
          </a:p>
        </p:txBody>
      </p:sp>
      <p:grpSp>
        <p:nvGrpSpPr>
          <p:cNvPr id="2198" name="Google Shape;2198;p143"/>
          <p:cNvGrpSpPr/>
          <p:nvPr/>
        </p:nvGrpSpPr>
        <p:grpSpPr>
          <a:xfrm flipH="1">
            <a:off x="3656175" y="762627"/>
            <a:ext cx="1586366" cy="176025"/>
            <a:chOff x="4345425" y="2175475"/>
            <a:chExt cx="800750" cy="176025"/>
          </a:xfrm>
        </p:grpSpPr>
        <p:sp>
          <p:nvSpPr>
            <p:cNvPr id="2199" name="Google Shape;2199;p14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4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1" name="Google Shape;2201;p143"/>
          <p:cNvGrpSpPr/>
          <p:nvPr/>
        </p:nvGrpSpPr>
        <p:grpSpPr>
          <a:xfrm>
            <a:off x="-152797" y="472609"/>
            <a:ext cx="1745583" cy="230173"/>
            <a:chOff x="1394800" y="3522000"/>
            <a:chExt cx="1048650" cy="138275"/>
          </a:xfrm>
        </p:grpSpPr>
        <p:sp>
          <p:nvSpPr>
            <p:cNvPr id="2202" name="Google Shape;2202;p143"/>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143"/>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143"/>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143"/>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143"/>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143"/>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43"/>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143"/>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143"/>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1" name="Google Shape;2211;p143"/>
          <p:cNvGrpSpPr/>
          <p:nvPr/>
        </p:nvGrpSpPr>
        <p:grpSpPr>
          <a:xfrm>
            <a:off x="4172018" y="4196675"/>
            <a:ext cx="806657" cy="421744"/>
            <a:chOff x="1822875" y="1377000"/>
            <a:chExt cx="548075" cy="286550"/>
          </a:xfrm>
        </p:grpSpPr>
        <p:sp>
          <p:nvSpPr>
            <p:cNvPr id="2212" name="Google Shape;2212;p143"/>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143"/>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143"/>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143"/>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143"/>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43"/>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143"/>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143"/>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143"/>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rgbClr val="B0D5F7"/>
            </a:solidFill>
            <a:ln cap="flat" cmpd="sng" w="9525">
              <a:solidFill>
                <a:srgbClr val="B0D5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4" name="Shape 2224"/>
        <p:cNvGrpSpPr/>
        <p:nvPr/>
      </p:nvGrpSpPr>
      <p:grpSpPr>
        <a:xfrm>
          <a:off x="0" y="0"/>
          <a:ext cx="0" cy="0"/>
          <a:chOff x="0" y="0"/>
          <a:chExt cx="0" cy="0"/>
        </a:xfrm>
      </p:grpSpPr>
      <p:grpSp>
        <p:nvGrpSpPr>
          <p:cNvPr id="2225" name="Google Shape;2225;p2"/>
          <p:cNvGrpSpPr/>
          <p:nvPr/>
        </p:nvGrpSpPr>
        <p:grpSpPr>
          <a:xfrm>
            <a:off x="576896" y="583025"/>
            <a:ext cx="4356480" cy="176025"/>
            <a:chOff x="4345425" y="2175475"/>
            <a:chExt cx="800750" cy="176025"/>
          </a:xfrm>
        </p:grpSpPr>
        <p:sp>
          <p:nvSpPr>
            <p:cNvPr id="2226" name="Google Shape;2226;p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8" name="Google Shape;2228;p2"/>
          <p:cNvSpPr txBox="1"/>
          <p:nvPr>
            <p:ph type="title"/>
          </p:nvPr>
        </p:nvSpPr>
        <p:spPr>
          <a:xfrm>
            <a:off x="477900" y="223025"/>
            <a:ext cx="7704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en" sz="2800"/>
              <a:t>Tipos de Autoevaluación.</a:t>
            </a:r>
            <a:endParaRPr sz="2800"/>
          </a:p>
        </p:txBody>
      </p:sp>
      <p:sp>
        <p:nvSpPr>
          <p:cNvPr id="2229" name="Google Shape;2229;p2"/>
          <p:cNvSpPr txBox="1"/>
          <p:nvPr>
            <p:ph idx="1" type="body"/>
          </p:nvPr>
        </p:nvSpPr>
        <p:spPr>
          <a:xfrm>
            <a:off x="576900" y="747834"/>
            <a:ext cx="5468400" cy="132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None/>
            </a:pPr>
            <a:r>
              <a:rPr lang="en" sz="1500"/>
              <a:t>La autoevaluación es una técnica para mejorar el aprendizaje, además se puede utilizar como herramienta para traer progreso en distintos aspectos de la vida cotidiana como los siguientes: </a:t>
            </a:r>
            <a:endParaRPr/>
          </a:p>
          <a:p>
            <a:pPr indent="0" lvl="0" marL="0" rtl="0" algn="l">
              <a:lnSpc>
                <a:spcPct val="115000"/>
              </a:lnSpc>
              <a:spcBef>
                <a:spcPts val="0"/>
              </a:spcBef>
              <a:spcAft>
                <a:spcPts val="0"/>
              </a:spcAft>
              <a:buClr>
                <a:schemeClr val="dk2"/>
              </a:buClr>
              <a:buSzPts val="1100"/>
              <a:buFont typeface="Arial"/>
              <a:buNone/>
            </a:pPr>
            <a:r>
              <a:t/>
            </a:r>
            <a:endParaRPr sz="1500"/>
          </a:p>
        </p:txBody>
      </p:sp>
      <p:grpSp>
        <p:nvGrpSpPr>
          <p:cNvPr id="2230" name="Google Shape;2230;p2"/>
          <p:cNvGrpSpPr/>
          <p:nvPr/>
        </p:nvGrpSpPr>
        <p:grpSpPr>
          <a:xfrm rot="1461656">
            <a:off x="7693115" y="194921"/>
            <a:ext cx="2197654" cy="748611"/>
            <a:chOff x="4038775" y="3369325"/>
            <a:chExt cx="1789725" cy="711700"/>
          </a:xfrm>
        </p:grpSpPr>
        <p:sp>
          <p:nvSpPr>
            <p:cNvPr id="2231" name="Google Shape;2231;p2"/>
            <p:cNvSpPr/>
            <p:nvPr/>
          </p:nvSpPr>
          <p:spPr>
            <a:xfrm>
              <a:off x="4059950" y="3603700"/>
              <a:ext cx="523950" cy="276175"/>
            </a:xfrm>
            <a:custGeom>
              <a:rect b="b" l="l" r="r" t="t"/>
              <a:pathLst>
                <a:path extrusionOk="0" h="11047" w="20958">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2"/>
            <p:cNvSpPr/>
            <p:nvPr/>
          </p:nvSpPr>
          <p:spPr>
            <a:xfrm>
              <a:off x="4043050" y="3372050"/>
              <a:ext cx="501200" cy="322275"/>
            </a:xfrm>
            <a:custGeom>
              <a:rect b="b" l="l" r="r" t="t"/>
              <a:pathLst>
                <a:path extrusionOk="0" h="12891" w="20048">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2"/>
            <p:cNvSpPr/>
            <p:nvPr/>
          </p:nvSpPr>
          <p:spPr>
            <a:xfrm>
              <a:off x="4101875" y="3397400"/>
              <a:ext cx="372750" cy="117625"/>
            </a:xfrm>
            <a:custGeom>
              <a:rect b="b" l="l" r="r" t="t"/>
              <a:pathLst>
                <a:path extrusionOk="0" h="4705" w="1491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2"/>
            <p:cNvSpPr/>
            <p:nvPr/>
          </p:nvSpPr>
          <p:spPr>
            <a:xfrm>
              <a:off x="4038775" y="3369325"/>
              <a:ext cx="550325" cy="519150"/>
            </a:xfrm>
            <a:custGeom>
              <a:rect b="b" l="l" r="r" t="t"/>
              <a:pathLst>
                <a:path extrusionOk="0" h="20766" w="22013">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2"/>
            <p:cNvSpPr/>
            <p:nvPr/>
          </p:nvSpPr>
          <p:spPr>
            <a:xfrm>
              <a:off x="4780825" y="3534300"/>
              <a:ext cx="393725" cy="234375"/>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2"/>
            <p:cNvSpPr/>
            <p:nvPr/>
          </p:nvSpPr>
          <p:spPr>
            <a:xfrm>
              <a:off x="4772275" y="3553675"/>
              <a:ext cx="363275" cy="417375"/>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2"/>
            <p:cNvSpPr/>
            <p:nvPr/>
          </p:nvSpPr>
          <p:spPr>
            <a:xfrm>
              <a:off x="4702650" y="3626025"/>
              <a:ext cx="70775" cy="58375"/>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2"/>
            <p:cNvSpPr/>
            <p:nvPr/>
          </p:nvSpPr>
          <p:spPr>
            <a:xfrm>
              <a:off x="4710750" y="3642250"/>
              <a:ext cx="82050" cy="82500"/>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2"/>
            <p:cNvSpPr/>
            <p:nvPr/>
          </p:nvSpPr>
          <p:spPr>
            <a:xfrm>
              <a:off x="4889225" y="3618300"/>
              <a:ext cx="140200" cy="44575"/>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2"/>
            <p:cNvSpPr/>
            <p:nvPr/>
          </p:nvSpPr>
          <p:spPr>
            <a:xfrm>
              <a:off x="5118850" y="3528450"/>
              <a:ext cx="709650" cy="39505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2"/>
            <p:cNvSpPr/>
            <p:nvPr/>
          </p:nvSpPr>
          <p:spPr>
            <a:xfrm>
              <a:off x="5213500" y="3590975"/>
              <a:ext cx="396875" cy="147475"/>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2"/>
            <p:cNvSpPr/>
            <p:nvPr/>
          </p:nvSpPr>
          <p:spPr>
            <a:xfrm>
              <a:off x="5070850" y="3766400"/>
              <a:ext cx="724975" cy="31117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2"/>
            <p:cNvSpPr/>
            <p:nvPr/>
          </p:nvSpPr>
          <p:spPr>
            <a:xfrm>
              <a:off x="4697000" y="3525875"/>
              <a:ext cx="1131500" cy="555150"/>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2"/>
            <p:cNvSpPr/>
            <p:nvPr/>
          </p:nvSpPr>
          <p:spPr>
            <a:xfrm>
              <a:off x="5068825" y="3761150"/>
              <a:ext cx="57725" cy="214775"/>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2"/>
            <p:cNvSpPr/>
            <p:nvPr/>
          </p:nvSpPr>
          <p:spPr>
            <a:xfrm>
              <a:off x="4825225" y="3697850"/>
              <a:ext cx="21000" cy="56475"/>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2"/>
            <p:cNvSpPr/>
            <p:nvPr/>
          </p:nvSpPr>
          <p:spPr>
            <a:xfrm>
              <a:off x="5115925" y="3539325"/>
              <a:ext cx="61550" cy="23212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2"/>
            <p:cNvSpPr/>
            <p:nvPr/>
          </p:nvSpPr>
          <p:spPr>
            <a:xfrm>
              <a:off x="5039525" y="3548650"/>
              <a:ext cx="101450" cy="40535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2"/>
            <p:cNvSpPr/>
            <p:nvPr/>
          </p:nvSpPr>
          <p:spPr>
            <a:xfrm>
              <a:off x="4836050" y="3636975"/>
              <a:ext cx="24350" cy="70875"/>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2"/>
            <p:cNvSpPr/>
            <p:nvPr/>
          </p:nvSpPr>
          <p:spPr>
            <a:xfrm>
              <a:off x="4769575" y="3641500"/>
              <a:ext cx="28650" cy="88500"/>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0" name="Google Shape;2250;p2"/>
          <p:cNvSpPr txBox="1"/>
          <p:nvPr>
            <p:ph idx="1" type="body"/>
          </p:nvPr>
        </p:nvSpPr>
        <p:spPr>
          <a:xfrm>
            <a:off x="1873677" y="2508958"/>
            <a:ext cx="7039500" cy="2316600"/>
          </a:xfrm>
          <a:prstGeom prst="rect">
            <a:avLst/>
          </a:prstGeom>
          <a:noFill/>
          <a:ln>
            <a:noFill/>
          </a:ln>
        </p:spPr>
        <p:txBody>
          <a:bodyPr anchorCtr="0" anchor="t" bIns="91425" lIns="91425" spcFirstLastPara="1" rIns="91425" wrap="square" tIns="91425">
            <a:noAutofit/>
          </a:bodyPr>
          <a:lstStyle/>
          <a:p>
            <a:pPr indent="0" lvl="0" marL="152400" rtl="0" algn="l">
              <a:lnSpc>
                <a:spcPct val="100000"/>
              </a:lnSpc>
              <a:spcBef>
                <a:spcPts val="0"/>
              </a:spcBef>
              <a:spcAft>
                <a:spcPts val="0"/>
              </a:spcAft>
              <a:buSzPts val="1200"/>
              <a:buNone/>
            </a:pPr>
            <a:r>
              <a:rPr b="1" lang="en" sz="1500"/>
              <a:t>Vida académica:</a:t>
            </a:r>
            <a:endParaRPr b="1" sz="1500"/>
          </a:p>
          <a:p>
            <a:pPr indent="0" lvl="0" marL="152400" rtl="0" algn="l">
              <a:lnSpc>
                <a:spcPct val="100000"/>
              </a:lnSpc>
              <a:spcBef>
                <a:spcPts val="0"/>
              </a:spcBef>
              <a:spcAft>
                <a:spcPts val="0"/>
              </a:spcAft>
              <a:buSzPts val="1200"/>
              <a:buNone/>
            </a:pPr>
            <a:r>
              <a:rPr lang="en" sz="1500"/>
              <a:t>Otorga la confianza a los estudiantes para que logren realizar estrategias en su proceso de aprendizaje.</a:t>
            </a:r>
            <a:endParaRPr/>
          </a:p>
          <a:p>
            <a:pPr indent="0" lvl="0" marL="152400" rtl="0" algn="l">
              <a:lnSpc>
                <a:spcPct val="100000"/>
              </a:lnSpc>
              <a:spcBef>
                <a:spcPts val="0"/>
              </a:spcBef>
              <a:spcAft>
                <a:spcPts val="0"/>
              </a:spcAft>
              <a:buSzPts val="1200"/>
              <a:buNone/>
            </a:pPr>
            <a:r>
              <a:t/>
            </a:r>
            <a:endParaRPr sz="1500"/>
          </a:p>
          <a:p>
            <a:pPr indent="0" lvl="0" marL="152400" rtl="0" algn="l">
              <a:lnSpc>
                <a:spcPct val="100000"/>
              </a:lnSpc>
              <a:spcBef>
                <a:spcPts val="0"/>
              </a:spcBef>
              <a:spcAft>
                <a:spcPts val="0"/>
              </a:spcAft>
              <a:buSzPts val="1200"/>
              <a:buNone/>
            </a:pPr>
            <a:r>
              <a:t/>
            </a:r>
            <a:endParaRPr sz="1500"/>
          </a:p>
          <a:p>
            <a:pPr indent="0" lvl="0" marL="152400" rtl="0" algn="l">
              <a:lnSpc>
                <a:spcPct val="100000"/>
              </a:lnSpc>
              <a:spcBef>
                <a:spcPts val="0"/>
              </a:spcBef>
              <a:spcAft>
                <a:spcPts val="0"/>
              </a:spcAft>
              <a:buSzPts val="1200"/>
              <a:buNone/>
            </a:pPr>
            <a:r>
              <a:rPr b="1" lang="en" sz="1500"/>
              <a:t>Vida laboral:</a:t>
            </a:r>
            <a:endParaRPr/>
          </a:p>
          <a:p>
            <a:pPr indent="0" lvl="0" marL="152400" rtl="0" algn="l">
              <a:lnSpc>
                <a:spcPct val="100000"/>
              </a:lnSpc>
              <a:spcBef>
                <a:spcPts val="0"/>
              </a:spcBef>
              <a:spcAft>
                <a:spcPts val="0"/>
              </a:spcAft>
              <a:buSzPts val="1200"/>
              <a:buNone/>
            </a:pPr>
            <a:r>
              <a:rPr lang="en" sz="1500"/>
              <a:t>En este ámbito laboral la autoevaluación es la mejor prueba de los logros como técnica para el aprendizaje, ya que en este campo los tropiezos se convierten beneficios que significan una superación. </a:t>
            </a:r>
            <a:endParaRPr sz="1500"/>
          </a:p>
          <a:p>
            <a:pPr indent="0" lvl="0" marL="152400" rtl="0" algn="l">
              <a:lnSpc>
                <a:spcPct val="100000"/>
              </a:lnSpc>
              <a:spcBef>
                <a:spcPts val="0"/>
              </a:spcBef>
              <a:spcAft>
                <a:spcPts val="0"/>
              </a:spcAft>
              <a:buSzPts val="1200"/>
              <a:buNone/>
            </a:pPr>
            <a:r>
              <a:t/>
            </a:r>
            <a:endParaRPr sz="1500"/>
          </a:p>
          <a:p>
            <a:pPr indent="0" lvl="0" marL="152400" rtl="0" algn="l">
              <a:lnSpc>
                <a:spcPct val="100000"/>
              </a:lnSpc>
              <a:spcBef>
                <a:spcPts val="0"/>
              </a:spcBef>
              <a:spcAft>
                <a:spcPts val="0"/>
              </a:spcAft>
              <a:buSzPts val="1200"/>
              <a:buNone/>
            </a:pPr>
            <a:r>
              <a:t/>
            </a:r>
            <a:endParaRPr sz="1500"/>
          </a:p>
          <a:p>
            <a:pPr indent="0" lvl="0" marL="0" rtl="0" algn="l">
              <a:lnSpc>
                <a:spcPct val="115000"/>
              </a:lnSpc>
              <a:spcBef>
                <a:spcPts val="0"/>
              </a:spcBef>
              <a:spcAft>
                <a:spcPts val="0"/>
              </a:spcAft>
              <a:buClr>
                <a:schemeClr val="dk2"/>
              </a:buClr>
              <a:buSzPts val="1100"/>
              <a:buFont typeface="Arial"/>
              <a:buNone/>
            </a:pPr>
            <a:r>
              <a:t/>
            </a:r>
            <a:endParaRPr sz="1500"/>
          </a:p>
          <a:p>
            <a:pPr indent="0" lvl="0" marL="0" rtl="0" algn="l">
              <a:lnSpc>
                <a:spcPct val="100000"/>
              </a:lnSpc>
              <a:spcBef>
                <a:spcPts val="0"/>
              </a:spcBef>
              <a:spcAft>
                <a:spcPts val="0"/>
              </a:spcAft>
              <a:buClr>
                <a:schemeClr val="dk2"/>
              </a:buClr>
              <a:buSzPts val="1100"/>
              <a:buFont typeface="Arial"/>
              <a:buNone/>
            </a:pPr>
            <a:r>
              <a:t/>
            </a:r>
            <a:endParaRPr sz="1500"/>
          </a:p>
        </p:txBody>
      </p:sp>
      <p:pic>
        <p:nvPicPr>
          <p:cNvPr id="2251" name="Google Shape;2251;p2"/>
          <p:cNvPicPr preferRelativeResize="0"/>
          <p:nvPr/>
        </p:nvPicPr>
        <p:blipFill rotWithShape="1">
          <a:blip r:embed="rId3">
            <a:alphaModFix/>
          </a:blip>
          <a:srcRect b="0" l="0" r="0" t="0"/>
          <a:stretch/>
        </p:blipFill>
        <p:spPr>
          <a:xfrm>
            <a:off x="6210596" y="324290"/>
            <a:ext cx="2393632" cy="1596066"/>
          </a:xfrm>
          <a:prstGeom prst="rect">
            <a:avLst/>
          </a:prstGeom>
          <a:noFill/>
          <a:ln>
            <a:noFill/>
          </a:ln>
        </p:spPr>
      </p:pic>
      <p:pic>
        <p:nvPicPr>
          <p:cNvPr id="2252" name="Google Shape;2252;p2"/>
          <p:cNvPicPr preferRelativeResize="0"/>
          <p:nvPr/>
        </p:nvPicPr>
        <p:blipFill rotWithShape="1">
          <a:blip r:embed="rId4">
            <a:alphaModFix/>
          </a:blip>
          <a:srcRect b="0" l="0" r="0" t="0"/>
          <a:stretch/>
        </p:blipFill>
        <p:spPr>
          <a:xfrm>
            <a:off x="671296" y="2236854"/>
            <a:ext cx="1106888" cy="1106888"/>
          </a:xfrm>
          <a:prstGeom prst="rect">
            <a:avLst/>
          </a:prstGeom>
          <a:noFill/>
          <a:ln>
            <a:noFill/>
          </a:ln>
        </p:spPr>
      </p:pic>
      <p:pic>
        <p:nvPicPr>
          <p:cNvPr id="2253" name="Google Shape;2253;p2"/>
          <p:cNvPicPr preferRelativeResize="0"/>
          <p:nvPr/>
        </p:nvPicPr>
        <p:blipFill rotWithShape="1">
          <a:blip r:embed="rId5">
            <a:alphaModFix/>
          </a:blip>
          <a:srcRect b="0" l="0" r="0" t="0"/>
          <a:stretch/>
        </p:blipFill>
        <p:spPr>
          <a:xfrm>
            <a:off x="477900" y="3481557"/>
            <a:ext cx="1461056" cy="1095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A2030B5-24AE-44CC-823C-65394E2E8CB1}"/>
</file>

<file path=customXml/itemProps2.xml><?xml version="1.0" encoding="utf-8"?>
<ds:datastoreItem xmlns:ds="http://schemas.openxmlformats.org/officeDocument/2006/customXml" ds:itemID="{104179AC-EB52-4786-9AB1-38F2B38A2C38}"/>
</file>

<file path=customXml/itemProps3.xml><?xml version="1.0" encoding="utf-8"?>
<ds:datastoreItem xmlns:ds="http://schemas.openxmlformats.org/officeDocument/2006/customXml" ds:itemID="{D85A6E51-47AF-4F41-8003-CEED1B5A9CC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Ana Lucia Felix Rochin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