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ermanent Marker"/>
      <p:regular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Mako"/>
      <p:regular r:id="rId24"/>
    </p:embeddedFont>
    <p:embeddedFont>
      <p:font typeface="Itim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6" roundtripDataSignature="AMtx7mjUD57rRJ/H1uClOODXMiC52U2Q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HelveticaNeue-bold.fntdata"/><Relationship Id="rId3" Type="http://schemas.openxmlformats.org/officeDocument/2006/relationships/presProps" Target="presProps.xml"/><Relationship Id="rId25" Type="http://schemas.openxmlformats.org/officeDocument/2006/relationships/font" Target="fonts/Itim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HelveticaNeue-regular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Mako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PermanentMarker-regular.fntdata"/><Relationship Id="rId22" Type="http://schemas.openxmlformats.org/officeDocument/2006/relationships/font" Target="fonts/HelveticaNeue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757384524a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2757384524a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7497c0584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27497c05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7497c05849_0_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g27497c05849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75738452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275738452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757384524a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757384524a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6" name="Google Shape;266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5" name="Google Shape;285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8" name="Google Shape;288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1" name="Google Shape;301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" name="Google Shape;325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348" name="Google Shape;348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6" name="Google Shape;356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379" name="Google Shape;379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80" name="Google Shape;380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" name="Google Shape;382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40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g27497c05849_0_88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5" name="Google Shape;385;g27497c05849_0_88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6" name="Google Shape;386;g27497c05849_0_88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7" name="Google Shape;387;g27497c05849_0_88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8" name="Google Shape;388;g27497c05849_0_88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g27497c05849_0_88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27497c05849_0_88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g27497c05849_0_88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27497c05849_0_88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27497c05849_0_88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g27497c05849_0_88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g27497c05849_0_88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g27497c05849_0_88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g27497c05849_0_88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g27497c05849_0_88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g27497c05849_0_88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g27497c05849_0_88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g27497c05849_0_88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g27497c05849_0_88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" name="Google Shape;403;g27497c05849_0_88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4" name="Google Shape;404;g27497c05849_0_88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g27497c05849_0_88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g27497c05849_0_88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g27497c05849_0_88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g27497c05849_0_88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g27497c05849_0_88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g27497c05849_0_88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g27497c05849_0_88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g27497c05849_0_88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27497c05849_0_88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g27497c05849_0_88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g27497c05849_0_88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27497c05849_0_88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g27497c05849_0_88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g27497c05849_0_88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9" name="Google Shape;419;g27497c05849_0_88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" name="Google Shape;420;g27497c05849_0_88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g27497c05849_0_88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g27497c05849_0_88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g27497c05849_0_88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g27497c05849_0_88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5" name="Google Shape;425;g27497c05849_0_882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6" name="Google Shape;426;g27497c05849_0_882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7" name="Google Shape;427;g27497c05849_0_882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" name="Google Shape;428;g27497c05849_0_882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9" name="Google Shape;429;g27497c05849_0_882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0" name="Google Shape;430;g27497c05849_0_882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g27497c05849_0_882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2" name="Google Shape;432;g27497c05849_0_882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3" name="Google Shape;433;g27497c05849_0_882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2757384524a_0_156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6" name="Google Shape;436;g2757384524a_0_156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2757384524a_0_156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2757384524a_0_156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2757384524a_0_156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2757384524a_0_156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757384524a_0_156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2757384524a_0_156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2757384524a_0_156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2757384524a_0_156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2757384524a_0_156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757384524a_0_156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2757384524a_0_156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2757384524a_0_156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757384524a_0_156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757384524a_0_156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757384524a_0_156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2757384524a_0_156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2757384524a_0_156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2757384524a_0_156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2757384524a_0_156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2757384524a_0_156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2757384524a_0_156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g2757384524a_0_1568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9" name="Google Shape;459;g2757384524a_0_1568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460" name="Google Shape;460;g2757384524a_0_1568"/>
          <p:cNvGrpSpPr/>
          <p:nvPr/>
        </p:nvGrpSpPr>
        <p:grpSpPr>
          <a:xfrm>
            <a:off x="7673764" y="-287514"/>
            <a:ext cx="788762" cy="861588"/>
            <a:chOff x="7673764" y="-287514"/>
            <a:chExt cx="788762" cy="861588"/>
          </a:xfrm>
        </p:grpSpPr>
        <p:grpSp>
          <p:nvGrpSpPr>
            <p:cNvPr id="461" name="Google Shape;461;g2757384524a_0_1568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462" name="Google Shape;462;g2757384524a_0_1568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g2757384524a_0_1568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g2757384524a_0_1568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" name="Google Shape;80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6" name="Google Shape;106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29" name="Google Shape;129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1" name="Google Shape;131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5" name="Google Shape;135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7" name="Google Shape;137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8" name="Google Shape;138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0" name="Google Shape;140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2" name="Google Shape;142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4" name="Google Shape;144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5" name="Google Shape;145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6" name="Google Shape;146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" name="Google Shape;149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2" name="Google Shape;172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" name="Google Shape;197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24" name="Google Shape;224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5" name="Google Shape;225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26" name="Google Shape;226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27" name="Google Shape;227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43" name="Google Shape;243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8" name="Google Shape;258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 1</a:t>
            </a:r>
            <a:endParaRPr/>
          </a:p>
        </p:txBody>
      </p:sp>
      <p:sp>
        <p:nvSpPr>
          <p:cNvPr id="470" name="Google Shape;470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Sesión 13:</a:t>
            </a:r>
            <a:r>
              <a:rPr lang="en"/>
              <a:t> Trabajo en Equipo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1" name="Google Shape;4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62" y="4099126"/>
            <a:ext cx="1805476" cy="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48"/>
          <p:cNvSpPr txBox="1"/>
          <p:nvPr>
            <p:ph type="title"/>
          </p:nvPr>
        </p:nvSpPr>
        <p:spPr>
          <a:xfrm>
            <a:off x="719999" y="540000"/>
            <a:ext cx="7711165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Puesta en marcha de un trabajo en equipo:</a:t>
            </a:r>
            <a:br>
              <a:rPr lang="en"/>
            </a:br>
            <a:endParaRPr/>
          </a:p>
        </p:txBody>
      </p:sp>
      <p:grpSp>
        <p:nvGrpSpPr>
          <p:cNvPr id="671" name="Google Shape;671;p148"/>
          <p:cNvGrpSpPr/>
          <p:nvPr/>
        </p:nvGrpSpPr>
        <p:grpSpPr>
          <a:xfrm flipH="1">
            <a:off x="720170" y="947150"/>
            <a:ext cx="4658924" cy="176025"/>
            <a:chOff x="4345425" y="2175475"/>
            <a:chExt cx="800750" cy="176025"/>
          </a:xfrm>
        </p:grpSpPr>
        <p:sp>
          <p:nvSpPr>
            <p:cNvPr id="672" name="Google Shape;672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148"/>
          <p:cNvGrpSpPr/>
          <p:nvPr/>
        </p:nvGrpSpPr>
        <p:grpSpPr>
          <a:xfrm rot="4691603">
            <a:off x="3614307" y="2023002"/>
            <a:ext cx="1912265" cy="1978212"/>
            <a:chOff x="2801825" y="1784650"/>
            <a:chExt cx="1912350" cy="1978300"/>
          </a:xfrm>
        </p:grpSpPr>
        <p:sp>
          <p:nvSpPr>
            <p:cNvPr id="675" name="Google Shape;675;p148"/>
            <p:cNvSpPr/>
            <p:nvPr/>
          </p:nvSpPr>
          <p:spPr>
            <a:xfrm>
              <a:off x="2948050" y="2068550"/>
              <a:ext cx="1328450" cy="1346175"/>
            </a:xfrm>
            <a:custGeom>
              <a:rect b="b" l="l" r="r" t="t"/>
              <a:pathLst>
                <a:path extrusionOk="0" h="53847" w="53138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48"/>
            <p:cNvSpPr/>
            <p:nvPr/>
          </p:nvSpPr>
          <p:spPr>
            <a:xfrm>
              <a:off x="2801825" y="1784650"/>
              <a:ext cx="1912350" cy="1978300"/>
            </a:xfrm>
            <a:custGeom>
              <a:rect b="b" l="l" r="r" t="t"/>
              <a:pathLst>
                <a:path extrusionOk="0" h="79132" w="76494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48"/>
            <p:cNvSpPr/>
            <p:nvPr/>
          </p:nvSpPr>
          <p:spPr>
            <a:xfrm>
              <a:off x="3896075" y="2041650"/>
              <a:ext cx="256475" cy="106975"/>
            </a:xfrm>
            <a:custGeom>
              <a:rect b="b" l="l" r="r" t="t"/>
              <a:pathLst>
                <a:path extrusionOk="0" h="4279" w="10259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48"/>
            <p:cNvSpPr/>
            <p:nvPr/>
          </p:nvSpPr>
          <p:spPr>
            <a:xfrm>
              <a:off x="3375050" y="3302875"/>
              <a:ext cx="379900" cy="127475"/>
            </a:xfrm>
            <a:custGeom>
              <a:rect b="b" l="l" r="r" t="t"/>
              <a:pathLst>
                <a:path extrusionOk="0" h="5099" w="15196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148"/>
          <p:cNvSpPr txBox="1"/>
          <p:nvPr/>
        </p:nvSpPr>
        <p:spPr>
          <a:xfrm>
            <a:off x="6205425" y="1879154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Nombrar a un jefe de equipo.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148"/>
          <p:cNvGrpSpPr/>
          <p:nvPr/>
        </p:nvGrpSpPr>
        <p:grpSpPr>
          <a:xfrm flipH="1" rot="-977123">
            <a:off x="6224280" y="1483142"/>
            <a:ext cx="750716" cy="585366"/>
            <a:chOff x="4345425" y="2175475"/>
            <a:chExt cx="800750" cy="176025"/>
          </a:xfrm>
        </p:grpSpPr>
        <p:sp>
          <p:nvSpPr>
            <p:cNvPr id="681" name="Google Shape;681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148"/>
          <p:cNvSpPr txBox="1"/>
          <p:nvPr/>
        </p:nvSpPr>
        <p:spPr>
          <a:xfrm>
            <a:off x="6205421" y="1509668"/>
            <a:ext cx="654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84" name="Google Shape;684;p148"/>
          <p:cNvSpPr txBox="1"/>
          <p:nvPr/>
        </p:nvSpPr>
        <p:spPr>
          <a:xfrm>
            <a:off x="6205425" y="3529025"/>
            <a:ext cx="2054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Conocer con claridad el proyecto asignado.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148"/>
          <p:cNvGrpSpPr/>
          <p:nvPr/>
        </p:nvGrpSpPr>
        <p:grpSpPr>
          <a:xfrm flipH="1" rot="-977123">
            <a:off x="6224280" y="3139517"/>
            <a:ext cx="750716" cy="585366"/>
            <a:chOff x="4345425" y="2175475"/>
            <a:chExt cx="800750" cy="176025"/>
          </a:xfrm>
        </p:grpSpPr>
        <p:sp>
          <p:nvSpPr>
            <p:cNvPr id="686" name="Google Shape;686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148"/>
          <p:cNvSpPr txBox="1"/>
          <p:nvPr/>
        </p:nvSpPr>
        <p:spPr>
          <a:xfrm>
            <a:off x="6205426" y="3152104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89" name="Google Shape;689;p148"/>
          <p:cNvSpPr txBox="1"/>
          <p:nvPr/>
        </p:nvSpPr>
        <p:spPr>
          <a:xfrm>
            <a:off x="883850" y="1879150"/>
            <a:ext cx="2054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Definir con claridad cuáles van a ser los </a:t>
            </a:r>
            <a:r>
              <a:rPr lang="en" sz="1600"/>
              <a:t>trabajos a realizar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148"/>
          <p:cNvGrpSpPr/>
          <p:nvPr/>
        </p:nvGrpSpPr>
        <p:grpSpPr>
          <a:xfrm rot="977123">
            <a:off x="2168968" y="1483142"/>
            <a:ext cx="750716" cy="585366"/>
            <a:chOff x="4345425" y="2175475"/>
            <a:chExt cx="800750" cy="176025"/>
          </a:xfrm>
        </p:grpSpPr>
        <p:sp>
          <p:nvSpPr>
            <p:cNvPr id="691" name="Google Shape;691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148"/>
          <p:cNvSpPr txBox="1"/>
          <p:nvPr/>
        </p:nvSpPr>
        <p:spPr>
          <a:xfrm>
            <a:off x="2150138" y="1509668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94" name="Google Shape;694;p148"/>
          <p:cNvSpPr txBox="1"/>
          <p:nvPr/>
        </p:nvSpPr>
        <p:spPr>
          <a:xfrm>
            <a:off x="1122950" y="3529024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a sus miembros.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5" name="Google Shape;695;p148"/>
          <p:cNvGrpSpPr/>
          <p:nvPr/>
        </p:nvGrpSpPr>
        <p:grpSpPr>
          <a:xfrm rot="977123">
            <a:off x="2101768" y="3139517"/>
            <a:ext cx="750716" cy="585366"/>
            <a:chOff x="4345425" y="2175475"/>
            <a:chExt cx="800750" cy="176025"/>
          </a:xfrm>
        </p:grpSpPr>
        <p:sp>
          <p:nvSpPr>
            <p:cNvPr id="696" name="Google Shape;696;p1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148"/>
          <p:cNvSpPr txBox="1"/>
          <p:nvPr/>
        </p:nvSpPr>
        <p:spPr>
          <a:xfrm>
            <a:off x="2150126" y="3152104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99" name="Google Shape;699;p148"/>
          <p:cNvGrpSpPr/>
          <p:nvPr/>
        </p:nvGrpSpPr>
        <p:grpSpPr>
          <a:xfrm>
            <a:off x="4322314" y="2430596"/>
            <a:ext cx="713225" cy="997825"/>
            <a:chOff x="4720775" y="1878300"/>
            <a:chExt cx="713225" cy="997825"/>
          </a:xfrm>
        </p:grpSpPr>
        <p:sp>
          <p:nvSpPr>
            <p:cNvPr id="700" name="Google Shape;700;p148"/>
            <p:cNvSpPr/>
            <p:nvPr/>
          </p:nvSpPr>
          <p:spPr>
            <a:xfrm>
              <a:off x="4843900" y="2242050"/>
              <a:ext cx="177475" cy="296000"/>
            </a:xfrm>
            <a:custGeom>
              <a:rect b="b" l="l" r="r" t="t"/>
              <a:pathLst>
                <a:path extrusionOk="0" h="11840" w="7099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48"/>
            <p:cNvSpPr/>
            <p:nvPr/>
          </p:nvSpPr>
          <p:spPr>
            <a:xfrm>
              <a:off x="4899150" y="2459775"/>
              <a:ext cx="98400" cy="90325"/>
            </a:xfrm>
            <a:custGeom>
              <a:rect b="b" l="l" r="r" t="t"/>
              <a:pathLst>
                <a:path extrusionOk="0" h="3613" w="3936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48"/>
            <p:cNvSpPr/>
            <p:nvPr/>
          </p:nvSpPr>
          <p:spPr>
            <a:xfrm>
              <a:off x="5086075" y="2127500"/>
              <a:ext cx="29025" cy="1025"/>
            </a:xfrm>
            <a:custGeom>
              <a:rect b="b" l="l" r="r" t="t"/>
              <a:pathLst>
                <a:path extrusionOk="0" h="41" w="1161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48"/>
            <p:cNvSpPr/>
            <p:nvPr/>
          </p:nvSpPr>
          <p:spPr>
            <a:xfrm>
              <a:off x="5150775" y="2135325"/>
              <a:ext cx="164950" cy="228925"/>
            </a:xfrm>
            <a:custGeom>
              <a:rect b="b" l="l" r="r" t="t"/>
              <a:pathLst>
                <a:path extrusionOk="0" h="9157" w="6598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48"/>
            <p:cNvSpPr/>
            <p:nvPr/>
          </p:nvSpPr>
          <p:spPr>
            <a:xfrm>
              <a:off x="5303550" y="2380425"/>
              <a:ext cx="3550" cy="16075"/>
            </a:xfrm>
            <a:custGeom>
              <a:rect b="b" l="l" r="r" t="t"/>
              <a:pathLst>
                <a:path extrusionOk="0" h="643" w="142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48"/>
            <p:cNvSpPr/>
            <p:nvPr/>
          </p:nvSpPr>
          <p:spPr>
            <a:xfrm>
              <a:off x="5175850" y="2455075"/>
              <a:ext cx="103050" cy="84225"/>
            </a:xfrm>
            <a:custGeom>
              <a:rect b="b" l="l" r="r" t="t"/>
              <a:pathLst>
                <a:path extrusionOk="0" h="3369" w="4122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48"/>
            <p:cNvSpPr/>
            <p:nvPr/>
          </p:nvSpPr>
          <p:spPr>
            <a:xfrm>
              <a:off x="4973600" y="2592800"/>
              <a:ext cx="5925" cy="62325"/>
            </a:xfrm>
            <a:custGeom>
              <a:rect b="b" l="l" r="r" t="t"/>
              <a:pathLst>
                <a:path extrusionOk="0" h="2493" w="237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48"/>
            <p:cNvSpPr/>
            <p:nvPr/>
          </p:nvSpPr>
          <p:spPr>
            <a:xfrm>
              <a:off x="4985750" y="2626475"/>
              <a:ext cx="7475" cy="45975"/>
            </a:xfrm>
            <a:custGeom>
              <a:rect b="b" l="l" r="r" t="t"/>
              <a:pathLst>
                <a:path extrusionOk="0" h="1839" w="299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48"/>
            <p:cNvSpPr/>
            <p:nvPr/>
          </p:nvSpPr>
          <p:spPr>
            <a:xfrm>
              <a:off x="5159350" y="2568050"/>
              <a:ext cx="28275" cy="98725"/>
            </a:xfrm>
            <a:custGeom>
              <a:rect b="b" l="l" r="r" t="t"/>
              <a:pathLst>
                <a:path extrusionOk="0" h="3949" w="1131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48"/>
            <p:cNvSpPr/>
            <p:nvPr/>
          </p:nvSpPr>
          <p:spPr>
            <a:xfrm>
              <a:off x="5167975" y="2618750"/>
              <a:ext cx="7475" cy="54300"/>
            </a:xfrm>
            <a:custGeom>
              <a:rect b="b" l="l" r="r" t="t"/>
              <a:pathLst>
                <a:path extrusionOk="0" h="2172" w="299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48"/>
            <p:cNvSpPr/>
            <p:nvPr/>
          </p:nvSpPr>
          <p:spPr>
            <a:xfrm>
              <a:off x="5146425" y="2618400"/>
              <a:ext cx="7075" cy="47200"/>
            </a:xfrm>
            <a:custGeom>
              <a:rect b="b" l="l" r="r" t="t"/>
              <a:pathLst>
                <a:path extrusionOk="0" h="1888" w="283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48"/>
            <p:cNvSpPr/>
            <p:nvPr/>
          </p:nvSpPr>
          <p:spPr>
            <a:xfrm>
              <a:off x="4923850" y="2168800"/>
              <a:ext cx="42350" cy="38200"/>
            </a:xfrm>
            <a:custGeom>
              <a:rect b="b" l="l" r="r" t="t"/>
              <a:pathLst>
                <a:path extrusionOk="0" h="1528" w="1694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48"/>
            <p:cNvSpPr/>
            <p:nvPr/>
          </p:nvSpPr>
          <p:spPr>
            <a:xfrm>
              <a:off x="5024150" y="2138625"/>
              <a:ext cx="15325" cy="3950"/>
            </a:xfrm>
            <a:custGeom>
              <a:rect b="b" l="l" r="r" t="t"/>
              <a:pathLst>
                <a:path extrusionOk="0" h="158" w="613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48"/>
            <p:cNvSpPr/>
            <p:nvPr/>
          </p:nvSpPr>
          <p:spPr>
            <a:xfrm>
              <a:off x="5243200" y="2206425"/>
              <a:ext cx="63900" cy="242975"/>
            </a:xfrm>
            <a:custGeom>
              <a:rect b="b" l="l" r="r" t="t"/>
              <a:pathLst>
                <a:path extrusionOk="0" h="9719" w="2556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48"/>
            <p:cNvSpPr/>
            <p:nvPr/>
          </p:nvSpPr>
          <p:spPr>
            <a:xfrm>
              <a:off x="5048075" y="2541450"/>
              <a:ext cx="92875" cy="6700"/>
            </a:xfrm>
            <a:custGeom>
              <a:rect b="b" l="l" r="r" t="t"/>
              <a:pathLst>
                <a:path extrusionOk="0" h="268" w="3715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48"/>
            <p:cNvSpPr/>
            <p:nvPr/>
          </p:nvSpPr>
          <p:spPr>
            <a:xfrm>
              <a:off x="5021800" y="2552025"/>
              <a:ext cx="83900" cy="10450"/>
            </a:xfrm>
            <a:custGeom>
              <a:rect b="b" l="l" r="r" t="t"/>
              <a:pathLst>
                <a:path extrusionOk="0" h="418" w="3356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48"/>
            <p:cNvSpPr/>
            <p:nvPr/>
          </p:nvSpPr>
          <p:spPr>
            <a:xfrm>
              <a:off x="4916000" y="2195750"/>
              <a:ext cx="29750" cy="36325"/>
            </a:xfrm>
            <a:custGeom>
              <a:rect b="b" l="l" r="r" t="t"/>
              <a:pathLst>
                <a:path extrusionOk="0" h="1453" w="119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48"/>
            <p:cNvSpPr/>
            <p:nvPr/>
          </p:nvSpPr>
          <p:spPr>
            <a:xfrm>
              <a:off x="4885450" y="2272975"/>
              <a:ext cx="14900" cy="120375"/>
            </a:xfrm>
            <a:custGeom>
              <a:rect b="b" l="l" r="r" t="t"/>
              <a:pathLst>
                <a:path extrusionOk="0" h="4815" w="596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48"/>
            <p:cNvSpPr/>
            <p:nvPr/>
          </p:nvSpPr>
          <p:spPr>
            <a:xfrm>
              <a:off x="4863500" y="2326425"/>
              <a:ext cx="23925" cy="105675"/>
            </a:xfrm>
            <a:custGeom>
              <a:rect b="b" l="l" r="r" t="t"/>
              <a:pathLst>
                <a:path extrusionOk="0" h="4227" w="957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48"/>
            <p:cNvSpPr/>
            <p:nvPr/>
          </p:nvSpPr>
          <p:spPr>
            <a:xfrm>
              <a:off x="5285125" y="2412625"/>
              <a:ext cx="15700" cy="38100"/>
            </a:xfrm>
            <a:custGeom>
              <a:rect b="b" l="l" r="r" t="t"/>
              <a:pathLst>
                <a:path extrusionOk="0" h="1524" w="628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48"/>
            <p:cNvSpPr/>
            <p:nvPr/>
          </p:nvSpPr>
          <p:spPr>
            <a:xfrm>
              <a:off x="4978450" y="2716825"/>
              <a:ext cx="175825" cy="25875"/>
            </a:xfrm>
            <a:custGeom>
              <a:rect b="b" l="l" r="r" t="t"/>
              <a:pathLst>
                <a:path extrusionOk="0" h="1035" w="7033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48"/>
            <p:cNvSpPr/>
            <p:nvPr/>
          </p:nvSpPr>
          <p:spPr>
            <a:xfrm>
              <a:off x="4992425" y="2800075"/>
              <a:ext cx="176750" cy="13525"/>
            </a:xfrm>
            <a:custGeom>
              <a:rect b="b" l="l" r="r" t="t"/>
              <a:pathLst>
                <a:path extrusionOk="0" h="541" w="707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48"/>
            <p:cNvSpPr/>
            <p:nvPr/>
          </p:nvSpPr>
          <p:spPr>
            <a:xfrm>
              <a:off x="4986625" y="2764425"/>
              <a:ext cx="182425" cy="16175"/>
            </a:xfrm>
            <a:custGeom>
              <a:rect b="b" l="l" r="r" t="t"/>
              <a:pathLst>
                <a:path extrusionOk="0" h="647" w="7297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48"/>
            <p:cNvSpPr/>
            <p:nvPr/>
          </p:nvSpPr>
          <p:spPr>
            <a:xfrm>
              <a:off x="5169925" y="2733950"/>
              <a:ext cx="16100" cy="23825"/>
            </a:xfrm>
            <a:custGeom>
              <a:rect b="b" l="l" r="r" t="t"/>
              <a:pathLst>
                <a:path extrusionOk="0" h="953" w="644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48"/>
            <p:cNvSpPr/>
            <p:nvPr/>
          </p:nvSpPr>
          <p:spPr>
            <a:xfrm>
              <a:off x="4834900" y="2108800"/>
              <a:ext cx="512950" cy="767325"/>
            </a:xfrm>
            <a:custGeom>
              <a:rect b="b" l="l" r="r" t="t"/>
              <a:pathLst>
                <a:path extrusionOk="0" h="30693" w="20518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48"/>
            <p:cNvSpPr/>
            <p:nvPr/>
          </p:nvSpPr>
          <p:spPr>
            <a:xfrm>
              <a:off x="4972425" y="2805175"/>
              <a:ext cx="21900" cy="28350"/>
            </a:xfrm>
            <a:custGeom>
              <a:rect b="b" l="l" r="r" t="t"/>
              <a:pathLst>
                <a:path extrusionOk="0" h="1134" w="876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48"/>
            <p:cNvSpPr/>
            <p:nvPr/>
          </p:nvSpPr>
          <p:spPr>
            <a:xfrm>
              <a:off x="5017100" y="2836125"/>
              <a:ext cx="14525" cy="2100"/>
            </a:xfrm>
            <a:custGeom>
              <a:rect b="b" l="l" r="r" t="t"/>
              <a:pathLst>
                <a:path extrusionOk="0" h="84" w="581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48"/>
            <p:cNvSpPr/>
            <p:nvPr/>
          </p:nvSpPr>
          <p:spPr>
            <a:xfrm>
              <a:off x="4977525" y="2778750"/>
              <a:ext cx="48225" cy="19000"/>
            </a:xfrm>
            <a:custGeom>
              <a:rect b="b" l="l" r="r" t="t"/>
              <a:pathLst>
                <a:path extrusionOk="0" h="760" w="1929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48"/>
            <p:cNvSpPr/>
            <p:nvPr/>
          </p:nvSpPr>
          <p:spPr>
            <a:xfrm>
              <a:off x="4981450" y="2755025"/>
              <a:ext cx="12950" cy="6675"/>
            </a:xfrm>
            <a:custGeom>
              <a:rect b="b" l="l" r="r" t="t"/>
              <a:pathLst>
                <a:path extrusionOk="0" h="267" w="518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48"/>
            <p:cNvSpPr/>
            <p:nvPr/>
          </p:nvSpPr>
          <p:spPr>
            <a:xfrm>
              <a:off x="4766825" y="2058075"/>
              <a:ext cx="74600" cy="90550"/>
            </a:xfrm>
            <a:custGeom>
              <a:rect b="b" l="l" r="r" t="t"/>
              <a:pathLst>
                <a:path extrusionOk="0" h="3622" w="2984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48"/>
            <p:cNvSpPr/>
            <p:nvPr/>
          </p:nvSpPr>
          <p:spPr>
            <a:xfrm>
              <a:off x="4848925" y="1991575"/>
              <a:ext cx="63675" cy="92250"/>
            </a:xfrm>
            <a:custGeom>
              <a:rect b="b" l="l" r="r" t="t"/>
              <a:pathLst>
                <a:path extrusionOk="0" h="3690" w="2547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48"/>
            <p:cNvSpPr/>
            <p:nvPr/>
          </p:nvSpPr>
          <p:spPr>
            <a:xfrm>
              <a:off x="4962250" y="1903075"/>
              <a:ext cx="33175" cy="149550"/>
            </a:xfrm>
            <a:custGeom>
              <a:rect b="b" l="l" r="r" t="t"/>
              <a:pathLst>
                <a:path extrusionOk="0" h="5982" w="1327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8"/>
            <p:cNvSpPr/>
            <p:nvPr/>
          </p:nvSpPr>
          <p:spPr>
            <a:xfrm>
              <a:off x="5065300" y="1878300"/>
              <a:ext cx="18850" cy="149650"/>
            </a:xfrm>
            <a:custGeom>
              <a:rect b="b" l="l" r="r" t="t"/>
              <a:pathLst>
                <a:path extrusionOk="0" h="5986" w="754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48"/>
            <p:cNvSpPr/>
            <p:nvPr/>
          </p:nvSpPr>
          <p:spPr>
            <a:xfrm>
              <a:off x="5155175" y="1913600"/>
              <a:ext cx="84125" cy="157875"/>
            </a:xfrm>
            <a:custGeom>
              <a:rect b="b" l="l" r="r" t="t"/>
              <a:pathLst>
                <a:path extrusionOk="0" h="6315" w="3365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48"/>
            <p:cNvSpPr/>
            <p:nvPr/>
          </p:nvSpPr>
          <p:spPr>
            <a:xfrm>
              <a:off x="5236425" y="1971400"/>
              <a:ext cx="62525" cy="96850"/>
            </a:xfrm>
            <a:custGeom>
              <a:rect b="b" l="l" r="r" t="t"/>
              <a:pathLst>
                <a:path extrusionOk="0" h="3874" w="2501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48"/>
            <p:cNvSpPr/>
            <p:nvPr/>
          </p:nvSpPr>
          <p:spPr>
            <a:xfrm>
              <a:off x="5305225" y="2065125"/>
              <a:ext cx="96200" cy="83400"/>
            </a:xfrm>
            <a:custGeom>
              <a:rect b="b" l="l" r="r" t="t"/>
              <a:pathLst>
                <a:path extrusionOk="0" h="3336" w="3848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48"/>
            <p:cNvSpPr/>
            <p:nvPr/>
          </p:nvSpPr>
          <p:spPr>
            <a:xfrm>
              <a:off x="5372850" y="2186400"/>
              <a:ext cx="61150" cy="48225"/>
            </a:xfrm>
            <a:custGeom>
              <a:rect b="b" l="l" r="r" t="t"/>
              <a:pathLst>
                <a:path extrusionOk="0" h="1929" w="2446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8"/>
            <p:cNvSpPr/>
            <p:nvPr/>
          </p:nvSpPr>
          <p:spPr>
            <a:xfrm>
              <a:off x="4720775" y="2174425"/>
              <a:ext cx="107400" cy="73600"/>
            </a:xfrm>
            <a:custGeom>
              <a:rect b="b" l="l" r="r" t="t"/>
              <a:pathLst>
                <a:path extrusionOk="0" h="2944" w="4296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48"/>
          <p:cNvGrpSpPr/>
          <p:nvPr/>
        </p:nvGrpSpPr>
        <p:grpSpPr>
          <a:xfrm rot="8301331">
            <a:off x="7722573" y="4402216"/>
            <a:ext cx="843261" cy="402241"/>
            <a:chOff x="-583650" y="3109250"/>
            <a:chExt cx="570275" cy="272025"/>
          </a:xfrm>
        </p:grpSpPr>
        <p:sp>
          <p:nvSpPr>
            <p:cNvPr id="739" name="Google Shape;739;p148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48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8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48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48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48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8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8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48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48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8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48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48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48"/>
          <p:cNvGrpSpPr/>
          <p:nvPr/>
        </p:nvGrpSpPr>
        <p:grpSpPr>
          <a:xfrm rot="350572">
            <a:off x="7712287" y="-253348"/>
            <a:ext cx="711705" cy="793257"/>
            <a:chOff x="6554696" y="509501"/>
            <a:chExt cx="711709" cy="793261"/>
          </a:xfrm>
        </p:grpSpPr>
        <p:sp>
          <p:nvSpPr>
            <p:cNvPr id="753" name="Google Shape;753;p14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4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Tipos de Roles en un Equipo</a:t>
            </a:r>
            <a:br>
              <a:rPr b="0" lang="en"/>
            </a:br>
            <a:endParaRPr/>
          </a:p>
        </p:txBody>
      </p:sp>
      <p:grpSp>
        <p:nvGrpSpPr>
          <p:cNvPr id="760" name="Google Shape;760;p146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761" name="Google Shape;761;p14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4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146"/>
          <p:cNvGrpSpPr/>
          <p:nvPr/>
        </p:nvGrpSpPr>
        <p:grpSpPr>
          <a:xfrm>
            <a:off x="691375" y="1307214"/>
            <a:ext cx="1884825" cy="2811833"/>
            <a:chOff x="716419" y="1306657"/>
            <a:chExt cx="1884825" cy="3183327"/>
          </a:xfrm>
        </p:grpSpPr>
        <p:grpSp>
          <p:nvGrpSpPr>
            <p:cNvPr id="764" name="Google Shape;764;p146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65" name="Google Shape;765;p146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46"/>
              <p:cNvSpPr/>
              <p:nvPr/>
            </p:nvSpPr>
            <p:spPr>
              <a:xfrm flipH="1" rot="5400000">
                <a:off x="193417" y="1822920"/>
                <a:ext cx="2993736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7" name="Google Shape;767;p146"/>
            <p:cNvSpPr txBox="1"/>
            <p:nvPr/>
          </p:nvSpPr>
          <p:spPr>
            <a:xfrm>
              <a:off x="831081" y="2007436"/>
              <a:ext cx="1707237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ako"/>
                  <a:ea typeface="Mako"/>
                  <a:cs typeface="Mako"/>
                  <a:sym typeface="Mako"/>
                </a:rPr>
                <a:t>Son personas motivadas que hacen que el grupo avance porque con sus acciones motivan también a los demás. Son líderes naturales.</a:t>
              </a:r>
              <a:endParaRPr b="0" i="0" sz="1400" u="none" cap="none" strike="noStrike">
                <a:solidFill>
                  <a:schemeClr val="dk2"/>
                </a:solidFill>
                <a:latin typeface="Mako"/>
                <a:ea typeface="Mako"/>
                <a:cs typeface="Mako"/>
                <a:sym typeface="Mako"/>
              </a:endParaRPr>
            </a:p>
          </p:txBody>
        </p:sp>
        <p:sp>
          <p:nvSpPr>
            <p:cNvPr id="768" name="Google Shape;768;p146"/>
            <p:cNvSpPr txBox="1"/>
            <p:nvPr/>
          </p:nvSpPr>
          <p:spPr>
            <a:xfrm>
              <a:off x="716419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Impulsores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769" name="Google Shape;769;p146"/>
          <p:cNvGrpSpPr/>
          <p:nvPr/>
        </p:nvGrpSpPr>
        <p:grpSpPr>
          <a:xfrm>
            <a:off x="2679496" y="1335265"/>
            <a:ext cx="1880747" cy="2962404"/>
            <a:chOff x="2679506" y="1335220"/>
            <a:chExt cx="1880747" cy="3183327"/>
          </a:xfrm>
        </p:grpSpPr>
        <p:grpSp>
          <p:nvGrpSpPr>
            <p:cNvPr id="770" name="Google Shape;770;p146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771" name="Google Shape;771;p146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46"/>
              <p:cNvSpPr/>
              <p:nvPr/>
            </p:nvSpPr>
            <p:spPr>
              <a:xfrm flipH="1" rot="5400000">
                <a:off x="2117725" y="1842737"/>
                <a:ext cx="2976205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146"/>
            <p:cNvSpPr txBox="1"/>
            <p:nvPr/>
          </p:nvSpPr>
          <p:spPr>
            <a:xfrm>
              <a:off x="2679506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ako"/>
                  <a:ea typeface="Mako"/>
                  <a:cs typeface="Mako"/>
                  <a:sym typeface="Mako"/>
                </a:rPr>
                <a:t>Son personas prácticas, con buenas ideas y que mantienen el orden en el trabajo. Son disciplinados y generan confianza entre sus compañeros.</a:t>
              </a:r>
              <a:endParaRPr b="0" i="0" sz="1400" u="none" cap="none" strike="noStrike">
                <a:solidFill>
                  <a:schemeClr val="dk2"/>
                </a:solidFill>
                <a:latin typeface="Mako"/>
                <a:ea typeface="Mako"/>
                <a:cs typeface="Mako"/>
                <a:sym typeface="Mako"/>
              </a:endParaRPr>
            </a:p>
          </p:txBody>
        </p:sp>
        <p:sp>
          <p:nvSpPr>
            <p:cNvPr id="774" name="Google Shape;774;p146"/>
            <p:cNvSpPr txBox="1"/>
            <p:nvPr/>
          </p:nvSpPr>
          <p:spPr>
            <a:xfrm>
              <a:off x="2738353" y="1655747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Implementadores</a:t>
              </a:r>
              <a:endParaRPr b="1" i="0" sz="1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775" name="Google Shape;775;p146"/>
          <p:cNvGrpSpPr/>
          <p:nvPr/>
        </p:nvGrpSpPr>
        <p:grpSpPr>
          <a:xfrm>
            <a:off x="6575000" y="1328181"/>
            <a:ext cx="1852607" cy="2811820"/>
            <a:chOff x="6574975" y="1328173"/>
            <a:chExt cx="1852607" cy="3185115"/>
          </a:xfrm>
        </p:grpSpPr>
        <p:grpSp>
          <p:nvGrpSpPr>
            <p:cNvPr id="776" name="Google Shape;776;p146"/>
            <p:cNvGrpSpPr/>
            <p:nvPr/>
          </p:nvGrpSpPr>
          <p:grpSpPr>
            <a:xfrm>
              <a:off x="6574975" y="1328173"/>
              <a:ext cx="1852607" cy="3185115"/>
              <a:chOff x="6574975" y="1175773"/>
              <a:chExt cx="1852607" cy="3185115"/>
            </a:xfrm>
          </p:grpSpPr>
          <p:sp>
            <p:nvSpPr>
              <p:cNvPr id="777" name="Google Shape;777;p146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46"/>
              <p:cNvSpPr/>
              <p:nvPr/>
            </p:nvSpPr>
            <p:spPr>
              <a:xfrm flipH="1" rot="5400000">
                <a:off x="5938061" y="1926124"/>
                <a:ext cx="3157156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9" name="Google Shape;779;p146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ako"/>
                  <a:ea typeface="Mako"/>
                  <a:cs typeface="Mako"/>
                  <a:sym typeface="Mako"/>
                </a:rPr>
                <a:t>Son innovadoras y creativas, que prefieren trabajar en solitario pero que aportan ideas al resto del grupo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46"/>
            <p:cNvSpPr txBox="1"/>
            <p:nvPr/>
          </p:nvSpPr>
          <p:spPr>
            <a:xfrm>
              <a:off x="6605681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Cerebros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781" name="Google Shape;781;p146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782" name="Google Shape;782;p14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4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4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4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4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4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4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4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4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4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4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146"/>
          <p:cNvGrpSpPr/>
          <p:nvPr/>
        </p:nvGrpSpPr>
        <p:grpSpPr>
          <a:xfrm rot="-1961335">
            <a:off x="6245783" y="4152199"/>
            <a:ext cx="1260679" cy="881468"/>
            <a:chOff x="378575" y="1776375"/>
            <a:chExt cx="737425" cy="578050"/>
          </a:xfrm>
        </p:grpSpPr>
        <p:sp>
          <p:nvSpPr>
            <p:cNvPr id="794" name="Google Shape;794;p146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46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46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46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46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46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46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46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46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46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46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46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146"/>
          <p:cNvGrpSpPr/>
          <p:nvPr/>
        </p:nvGrpSpPr>
        <p:grpSpPr>
          <a:xfrm>
            <a:off x="4641300" y="1353086"/>
            <a:ext cx="1852607" cy="2810214"/>
            <a:chOff x="4641284" y="1356177"/>
            <a:chExt cx="1852607" cy="3153646"/>
          </a:xfrm>
        </p:grpSpPr>
        <p:grpSp>
          <p:nvGrpSpPr>
            <p:cNvPr id="807" name="Google Shape;807;p146"/>
            <p:cNvGrpSpPr/>
            <p:nvPr/>
          </p:nvGrpSpPr>
          <p:grpSpPr>
            <a:xfrm>
              <a:off x="4641284" y="1356177"/>
              <a:ext cx="1852607" cy="3153646"/>
              <a:chOff x="4618796" y="1203777"/>
              <a:chExt cx="1852607" cy="3153646"/>
            </a:xfrm>
          </p:grpSpPr>
          <p:sp>
            <p:nvSpPr>
              <p:cNvPr id="808" name="Google Shape;808;p146"/>
              <p:cNvSpPr/>
              <p:nvPr/>
            </p:nvSpPr>
            <p:spPr>
              <a:xfrm rot="-5400000">
                <a:off x="3971199" y="1857219"/>
                <a:ext cx="3147800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46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0" name="Google Shape;810;p146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ako"/>
                  <a:ea typeface="Mako"/>
                  <a:cs typeface="Mako"/>
                  <a:sym typeface="Mako"/>
                </a:rPr>
                <a:t>Buscan la perfección y cuidan los detalles. Son más introvertidos pero muy valiosos dentro del equipo porque motivan al resto para hacer trabajos de alta calidad.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46"/>
            <p:cNvSpPr txBox="1"/>
            <p:nvPr/>
          </p:nvSpPr>
          <p:spPr>
            <a:xfrm>
              <a:off x="4662825" y="1596476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Finalizadores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812" name="Google Shape;812;p146"/>
          <p:cNvSpPr txBox="1"/>
          <p:nvPr/>
        </p:nvSpPr>
        <p:spPr>
          <a:xfrm rot="-1961599">
            <a:off x="6253848" y="4177335"/>
            <a:ext cx="1133590" cy="5775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¿agregarías más roles?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757384524a_0_168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despedirnos</a:t>
            </a:r>
            <a:endParaRPr/>
          </a:p>
        </p:txBody>
      </p:sp>
      <p:sp>
        <p:nvSpPr>
          <p:cNvPr id="818" name="Google Shape;818;g2757384524a_0_1689"/>
          <p:cNvSpPr txBox="1"/>
          <p:nvPr>
            <p:ph idx="4294967295" type="subTitle"/>
          </p:nvPr>
        </p:nvSpPr>
        <p:spPr>
          <a:xfrm>
            <a:off x="702175" y="1756475"/>
            <a:ext cx="7088700" cy="2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Recuerda una ocasión en la que hayas trabajado en equipo y tuviste un problema con tu aportación… ¿cómo lo resolviste? Tuviste apoyo del equipo? ¿fue una buena o mala experiencia?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¿cuál consideras que es tu rol habitual en los equipos?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Comparte con el grupo tus reflexiones.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819" name="Google Shape;819;g2757384524a_0_1689"/>
          <p:cNvGrpSpPr/>
          <p:nvPr/>
        </p:nvGrpSpPr>
        <p:grpSpPr>
          <a:xfrm>
            <a:off x="5586821" y="2643586"/>
            <a:ext cx="2204058" cy="2042725"/>
            <a:chOff x="1256913" y="1751975"/>
            <a:chExt cx="1802615" cy="1639558"/>
          </a:xfrm>
        </p:grpSpPr>
        <p:sp>
          <p:nvSpPr>
            <p:cNvPr id="820" name="Google Shape;820;g2757384524a_0_1689"/>
            <p:cNvSpPr/>
            <p:nvPr/>
          </p:nvSpPr>
          <p:spPr>
            <a:xfrm>
              <a:off x="2147118" y="1869638"/>
              <a:ext cx="15470" cy="18361"/>
            </a:xfrm>
            <a:custGeom>
              <a:rect b="b" l="l" r="r" t="t"/>
              <a:pathLst>
                <a:path extrusionOk="0" h="235" w="198">
                  <a:moveTo>
                    <a:pt x="198" y="0"/>
                  </a:moveTo>
                  <a:cubicBezTo>
                    <a:pt x="148" y="0"/>
                    <a:pt x="87" y="12"/>
                    <a:pt x="50" y="37"/>
                  </a:cubicBezTo>
                  <a:cubicBezTo>
                    <a:pt x="25" y="62"/>
                    <a:pt x="0" y="74"/>
                    <a:pt x="0" y="99"/>
                  </a:cubicBezTo>
                  <a:cubicBezTo>
                    <a:pt x="0" y="136"/>
                    <a:pt x="25" y="173"/>
                    <a:pt x="50" y="210"/>
                  </a:cubicBezTo>
                  <a:lnTo>
                    <a:pt x="74" y="235"/>
                  </a:lnTo>
                  <a:cubicBezTo>
                    <a:pt x="111" y="148"/>
                    <a:pt x="148" y="74"/>
                    <a:pt x="198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2757384524a_0_1689"/>
            <p:cNvSpPr/>
            <p:nvPr/>
          </p:nvSpPr>
          <p:spPr>
            <a:xfrm>
              <a:off x="2225247" y="1900499"/>
              <a:ext cx="30939" cy="17423"/>
            </a:xfrm>
            <a:custGeom>
              <a:rect b="b" l="l" r="r" t="t"/>
              <a:pathLst>
                <a:path extrusionOk="0" h="223" w="396">
                  <a:moveTo>
                    <a:pt x="124" y="0"/>
                  </a:moveTo>
                  <a:cubicBezTo>
                    <a:pt x="87" y="74"/>
                    <a:pt x="49" y="148"/>
                    <a:pt x="0" y="210"/>
                  </a:cubicBezTo>
                  <a:cubicBezTo>
                    <a:pt x="49" y="222"/>
                    <a:pt x="99" y="222"/>
                    <a:pt x="148" y="222"/>
                  </a:cubicBezTo>
                  <a:cubicBezTo>
                    <a:pt x="210" y="222"/>
                    <a:pt x="309" y="222"/>
                    <a:pt x="346" y="173"/>
                  </a:cubicBezTo>
                  <a:cubicBezTo>
                    <a:pt x="395" y="111"/>
                    <a:pt x="346" y="74"/>
                    <a:pt x="309" y="49"/>
                  </a:cubicBezTo>
                  <a:cubicBezTo>
                    <a:pt x="247" y="25"/>
                    <a:pt x="185" y="12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757384524a_0_1689"/>
            <p:cNvSpPr/>
            <p:nvPr/>
          </p:nvSpPr>
          <p:spPr>
            <a:xfrm>
              <a:off x="1941638" y="1820651"/>
              <a:ext cx="799661" cy="969125"/>
            </a:xfrm>
            <a:custGeom>
              <a:rect b="b" l="l" r="r" t="t"/>
              <a:pathLst>
                <a:path extrusionOk="0" h="12404" w="10235">
                  <a:moveTo>
                    <a:pt x="2654" y="1"/>
                  </a:moveTo>
                  <a:cubicBezTo>
                    <a:pt x="2523" y="1"/>
                    <a:pt x="2391" y="8"/>
                    <a:pt x="2260" y="22"/>
                  </a:cubicBezTo>
                  <a:cubicBezTo>
                    <a:pt x="1902" y="35"/>
                    <a:pt x="1556" y="109"/>
                    <a:pt x="1235" y="257"/>
                  </a:cubicBezTo>
                  <a:cubicBezTo>
                    <a:pt x="791" y="491"/>
                    <a:pt x="396" y="788"/>
                    <a:pt x="63" y="1158"/>
                  </a:cubicBezTo>
                  <a:lnTo>
                    <a:pt x="1" y="1232"/>
                  </a:lnTo>
                  <a:cubicBezTo>
                    <a:pt x="294" y="1121"/>
                    <a:pt x="607" y="1076"/>
                    <a:pt x="925" y="1076"/>
                  </a:cubicBezTo>
                  <a:cubicBezTo>
                    <a:pt x="1383" y="1076"/>
                    <a:pt x="1849" y="1170"/>
                    <a:pt x="2272" y="1294"/>
                  </a:cubicBezTo>
                  <a:cubicBezTo>
                    <a:pt x="3284" y="1602"/>
                    <a:pt x="4235" y="2133"/>
                    <a:pt x="5124" y="2701"/>
                  </a:cubicBezTo>
                  <a:cubicBezTo>
                    <a:pt x="6012" y="3269"/>
                    <a:pt x="6975" y="4071"/>
                    <a:pt x="7247" y="5157"/>
                  </a:cubicBezTo>
                  <a:cubicBezTo>
                    <a:pt x="7370" y="5737"/>
                    <a:pt x="7407" y="6342"/>
                    <a:pt x="7346" y="6935"/>
                  </a:cubicBezTo>
                  <a:cubicBezTo>
                    <a:pt x="7296" y="7527"/>
                    <a:pt x="7197" y="8120"/>
                    <a:pt x="7037" y="8688"/>
                  </a:cubicBezTo>
                  <a:cubicBezTo>
                    <a:pt x="6864" y="9280"/>
                    <a:pt x="6654" y="9860"/>
                    <a:pt x="6420" y="10440"/>
                  </a:cubicBezTo>
                  <a:cubicBezTo>
                    <a:pt x="6309" y="10737"/>
                    <a:pt x="6198" y="11033"/>
                    <a:pt x="6087" y="11329"/>
                  </a:cubicBezTo>
                  <a:cubicBezTo>
                    <a:pt x="6012" y="11588"/>
                    <a:pt x="5914" y="11848"/>
                    <a:pt x="5803" y="12095"/>
                  </a:cubicBezTo>
                  <a:cubicBezTo>
                    <a:pt x="5790" y="12193"/>
                    <a:pt x="5766" y="12292"/>
                    <a:pt x="5753" y="12403"/>
                  </a:cubicBezTo>
                  <a:cubicBezTo>
                    <a:pt x="5889" y="12243"/>
                    <a:pt x="6050" y="12095"/>
                    <a:pt x="6222" y="11983"/>
                  </a:cubicBezTo>
                  <a:cubicBezTo>
                    <a:pt x="6716" y="11662"/>
                    <a:pt x="7296" y="11490"/>
                    <a:pt x="7901" y="11465"/>
                  </a:cubicBezTo>
                  <a:cubicBezTo>
                    <a:pt x="8027" y="11437"/>
                    <a:pt x="8155" y="11424"/>
                    <a:pt x="8283" y="11424"/>
                  </a:cubicBezTo>
                  <a:cubicBezTo>
                    <a:pt x="8558" y="11424"/>
                    <a:pt x="8834" y="11487"/>
                    <a:pt x="9086" y="11613"/>
                  </a:cubicBezTo>
                  <a:cubicBezTo>
                    <a:pt x="9173" y="11008"/>
                    <a:pt x="9321" y="10403"/>
                    <a:pt x="9432" y="9811"/>
                  </a:cubicBezTo>
                  <a:cubicBezTo>
                    <a:pt x="9605" y="8873"/>
                    <a:pt x="9765" y="7935"/>
                    <a:pt x="9913" y="6996"/>
                  </a:cubicBezTo>
                  <a:cubicBezTo>
                    <a:pt x="10086" y="6009"/>
                    <a:pt x="10234" y="4923"/>
                    <a:pt x="9802" y="3972"/>
                  </a:cubicBezTo>
                  <a:cubicBezTo>
                    <a:pt x="9543" y="3404"/>
                    <a:pt x="9061" y="2972"/>
                    <a:pt x="8568" y="2614"/>
                  </a:cubicBezTo>
                  <a:cubicBezTo>
                    <a:pt x="8345" y="2466"/>
                    <a:pt x="8123" y="2318"/>
                    <a:pt x="7889" y="2182"/>
                  </a:cubicBezTo>
                  <a:cubicBezTo>
                    <a:pt x="7839" y="2479"/>
                    <a:pt x="7753" y="2763"/>
                    <a:pt x="7630" y="3022"/>
                  </a:cubicBezTo>
                  <a:cubicBezTo>
                    <a:pt x="7778" y="3059"/>
                    <a:pt x="7913" y="3219"/>
                    <a:pt x="7839" y="3355"/>
                  </a:cubicBezTo>
                  <a:cubicBezTo>
                    <a:pt x="7780" y="3452"/>
                    <a:pt x="7671" y="3481"/>
                    <a:pt x="7559" y="3481"/>
                  </a:cubicBezTo>
                  <a:cubicBezTo>
                    <a:pt x="7485" y="3481"/>
                    <a:pt x="7409" y="3468"/>
                    <a:pt x="7346" y="3454"/>
                  </a:cubicBezTo>
                  <a:cubicBezTo>
                    <a:pt x="7321" y="3454"/>
                    <a:pt x="7284" y="3441"/>
                    <a:pt x="7272" y="3429"/>
                  </a:cubicBezTo>
                  <a:cubicBezTo>
                    <a:pt x="7074" y="3355"/>
                    <a:pt x="6901" y="3269"/>
                    <a:pt x="6728" y="3158"/>
                  </a:cubicBezTo>
                  <a:cubicBezTo>
                    <a:pt x="6679" y="3133"/>
                    <a:pt x="6617" y="3108"/>
                    <a:pt x="6568" y="3071"/>
                  </a:cubicBezTo>
                  <a:cubicBezTo>
                    <a:pt x="6556" y="3071"/>
                    <a:pt x="6543" y="3059"/>
                    <a:pt x="6531" y="3046"/>
                  </a:cubicBezTo>
                  <a:cubicBezTo>
                    <a:pt x="6420" y="2985"/>
                    <a:pt x="6346" y="2874"/>
                    <a:pt x="6333" y="2750"/>
                  </a:cubicBezTo>
                  <a:cubicBezTo>
                    <a:pt x="6333" y="2603"/>
                    <a:pt x="6451" y="2541"/>
                    <a:pt x="6574" y="2541"/>
                  </a:cubicBezTo>
                  <a:cubicBezTo>
                    <a:pt x="6605" y="2541"/>
                    <a:pt x="6637" y="2545"/>
                    <a:pt x="6667" y="2553"/>
                  </a:cubicBezTo>
                  <a:lnTo>
                    <a:pt x="6667" y="2516"/>
                  </a:lnTo>
                  <a:cubicBezTo>
                    <a:pt x="6679" y="2380"/>
                    <a:pt x="6704" y="2256"/>
                    <a:pt x="6716" y="2121"/>
                  </a:cubicBezTo>
                  <a:cubicBezTo>
                    <a:pt x="6728" y="1948"/>
                    <a:pt x="6741" y="1763"/>
                    <a:pt x="6741" y="1578"/>
                  </a:cubicBezTo>
                  <a:cubicBezTo>
                    <a:pt x="6222" y="1294"/>
                    <a:pt x="5729" y="985"/>
                    <a:pt x="5198" y="738"/>
                  </a:cubicBezTo>
                  <a:cubicBezTo>
                    <a:pt x="4902" y="602"/>
                    <a:pt x="4593" y="467"/>
                    <a:pt x="4284" y="355"/>
                  </a:cubicBezTo>
                  <a:cubicBezTo>
                    <a:pt x="4112" y="467"/>
                    <a:pt x="3963" y="627"/>
                    <a:pt x="3852" y="800"/>
                  </a:cubicBezTo>
                  <a:cubicBezTo>
                    <a:pt x="3840" y="837"/>
                    <a:pt x="3815" y="862"/>
                    <a:pt x="3803" y="899"/>
                  </a:cubicBezTo>
                  <a:cubicBezTo>
                    <a:pt x="3963" y="899"/>
                    <a:pt x="4161" y="1071"/>
                    <a:pt x="4074" y="1220"/>
                  </a:cubicBezTo>
                  <a:cubicBezTo>
                    <a:pt x="4015" y="1339"/>
                    <a:pt x="3888" y="1372"/>
                    <a:pt x="3759" y="1372"/>
                  </a:cubicBezTo>
                  <a:cubicBezTo>
                    <a:pt x="3674" y="1372"/>
                    <a:pt x="3588" y="1358"/>
                    <a:pt x="3519" y="1343"/>
                  </a:cubicBezTo>
                  <a:cubicBezTo>
                    <a:pt x="3321" y="1281"/>
                    <a:pt x="3136" y="1207"/>
                    <a:pt x="2951" y="1121"/>
                  </a:cubicBezTo>
                  <a:cubicBezTo>
                    <a:pt x="2791" y="1047"/>
                    <a:pt x="2556" y="936"/>
                    <a:pt x="2531" y="738"/>
                  </a:cubicBezTo>
                  <a:cubicBezTo>
                    <a:pt x="2511" y="571"/>
                    <a:pt x="2657" y="510"/>
                    <a:pt x="2800" y="510"/>
                  </a:cubicBezTo>
                  <a:cubicBezTo>
                    <a:pt x="2826" y="510"/>
                    <a:pt x="2852" y="512"/>
                    <a:pt x="2877" y="516"/>
                  </a:cubicBezTo>
                  <a:cubicBezTo>
                    <a:pt x="2988" y="355"/>
                    <a:pt x="3112" y="195"/>
                    <a:pt x="3247" y="47"/>
                  </a:cubicBezTo>
                  <a:cubicBezTo>
                    <a:pt x="3053" y="17"/>
                    <a:pt x="2854" y="1"/>
                    <a:pt x="2654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2757384524a_0_1689"/>
            <p:cNvSpPr/>
            <p:nvPr/>
          </p:nvSpPr>
          <p:spPr>
            <a:xfrm>
              <a:off x="2524170" y="2066369"/>
              <a:ext cx="26095" cy="16564"/>
            </a:xfrm>
            <a:custGeom>
              <a:rect b="b" l="l" r="r" t="t"/>
              <a:pathLst>
                <a:path extrusionOk="0" h="212" w="334">
                  <a:moveTo>
                    <a:pt x="124" y="0"/>
                  </a:moveTo>
                  <a:cubicBezTo>
                    <a:pt x="87" y="74"/>
                    <a:pt x="38" y="136"/>
                    <a:pt x="1" y="198"/>
                  </a:cubicBezTo>
                  <a:cubicBezTo>
                    <a:pt x="25" y="210"/>
                    <a:pt x="50" y="210"/>
                    <a:pt x="75" y="210"/>
                  </a:cubicBezTo>
                  <a:cubicBezTo>
                    <a:pt x="95" y="210"/>
                    <a:pt x="121" y="211"/>
                    <a:pt x="148" y="211"/>
                  </a:cubicBezTo>
                  <a:cubicBezTo>
                    <a:pt x="202" y="211"/>
                    <a:pt x="260" y="206"/>
                    <a:pt x="285" y="173"/>
                  </a:cubicBezTo>
                  <a:cubicBezTo>
                    <a:pt x="334" y="124"/>
                    <a:pt x="285" y="87"/>
                    <a:pt x="248" y="62"/>
                  </a:cubicBezTo>
                  <a:cubicBezTo>
                    <a:pt x="211" y="25"/>
                    <a:pt x="161" y="13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2757384524a_0_1689"/>
            <p:cNvSpPr/>
            <p:nvPr/>
          </p:nvSpPr>
          <p:spPr>
            <a:xfrm>
              <a:off x="2328378" y="1826198"/>
              <a:ext cx="117742" cy="63754"/>
            </a:xfrm>
            <a:custGeom>
              <a:rect b="b" l="l" r="r" t="t"/>
              <a:pathLst>
                <a:path extrusionOk="0" h="816" w="1507">
                  <a:moveTo>
                    <a:pt x="470" y="1"/>
                  </a:moveTo>
                  <a:cubicBezTo>
                    <a:pt x="309" y="87"/>
                    <a:pt x="149" y="173"/>
                    <a:pt x="1" y="260"/>
                  </a:cubicBezTo>
                  <a:cubicBezTo>
                    <a:pt x="408" y="433"/>
                    <a:pt x="791" y="618"/>
                    <a:pt x="1186" y="815"/>
                  </a:cubicBezTo>
                  <a:cubicBezTo>
                    <a:pt x="1285" y="766"/>
                    <a:pt x="1396" y="704"/>
                    <a:pt x="1507" y="667"/>
                  </a:cubicBezTo>
                  <a:cubicBezTo>
                    <a:pt x="1346" y="445"/>
                    <a:pt x="1124" y="260"/>
                    <a:pt x="890" y="136"/>
                  </a:cubicBezTo>
                  <a:cubicBezTo>
                    <a:pt x="754" y="62"/>
                    <a:pt x="618" y="25"/>
                    <a:pt x="47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2757384524a_0_1689"/>
            <p:cNvSpPr/>
            <p:nvPr/>
          </p:nvSpPr>
          <p:spPr>
            <a:xfrm>
              <a:off x="2159619" y="1764476"/>
              <a:ext cx="380102" cy="313536"/>
            </a:xfrm>
            <a:custGeom>
              <a:rect b="b" l="l" r="r" t="t"/>
              <a:pathLst>
                <a:path extrusionOk="0" h="4013" w="4865">
                  <a:moveTo>
                    <a:pt x="2576" y="1"/>
                  </a:moveTo>
                  <a:cubicBezTo>
                    <a:pt x="1478" y="1"/>
                    <a:pt x="469" y="637"/>
                    <a:pt x="1" y="1655"/>
                  </a:cubicBezTo>
                  <a:cubicBezTo>
                    <a:pt x="87" y="1716"/>
                    <a:pt x="198" y="1766"/>
                    <a:pt x="297" y="1803"/>
                  </a:cubicBezTo>
                  <a:cubicBezTo>
                    <a:pt x="445" y="1840"/>
                    <a:pt x="581" y="1889"/>
                    <a:pt x="729" y="1926"/>
                  </a:cubicBezTo>
                  <a:cubicBezTo>
                    <a:pt x="877" y="1544"/>
                    <a:pt x="1124" y="1210"/>
                    <a:pt x="1445" y="963"/>
                  </a:cubicBezTo>
                  <a:cubicBezTo>
                    <a:pt x="1752" y="724"/>
                    <a:pt x="2133" y="590"/>
                    <a:pt x="2530" y="590"/>
                  </a:cubicBezTo>
                  <a:cubicBezTo>
                    <a:pt x="2563" y="590"/>
                    <a:pt x="2596" y="591"/>
                    <a:pt x="2630" y="593"/>
                  </a:cubicBezTo>
                  <a:cubicBezTo>
                    <a:pt x="3062" y="605"/>
                    <a:pt x="3457" y="803"/>
                    <a:pt x="3741" y="1136"/>
                  </a:cubicBezTo>
                  <a:cubicBezTo>
                    <a:pt x="4037" y="1457"/>
                    <a:pt x="4198" y="1877"/>
                    <a:pt x="4198" y="2309"/>
                  </a:cubicBezTo>
                  <a:cubicBezTo>
                    <a:pt x="4198" y="2556"/>
                    <a:pt x="4161" y="2803"/>
                    <a:pt x="4087" y="3037"/>
                  </a:cubicBezTo>
                  <a:cubicBezTo>
                    <a:pt x="4062" y="3136"/>
                    <a:pt x="4025" y="3247"/>
                    <a:pt x="3963" y="3346"/>
                  </a:cubicBezTo>
                  <a:cubicBezTo>
                    <a:pt x="3914" y="3469"/>
                    <a:pt x="3877" y="3593"/>
                    <a:pt x="3852" y="3741"/>
                  </a:cubicBezTo>
                  <a:cubicBezTo>
                    <a:pt x="3914" y="3778"/>
                    <a:pt x="3988" y="3815"/>
                    <a:pt x="4062" y="3852"/>
                  </a:cubicBezTo>
                  <a:cubicBezTo>
                    <a:pt x="4198" y="3901"/>
                    <a:pt x="4333" y="3963"/>
                    <a:pt x="4469" y="4012"/>
                  </a:cubicBezTo>
                  <a:cubicBezTo>
                    <a:pt x="4605" y="3728"/>
                    <a:pt x="4704" y="3432"/>
                    <a:pt x="4765" y="3124"/>
                  </a:cubicBezTo>
                  <a:cubicBezTo>
                    <a:pt x="4827" y="2864"/>
                    <a:pt x="4864" y="2605"/>
                    <a:pt x="4852" y="2346"/>
                  </a:cubicBezTo>
                  <a:cubicBezTo>
                    <a:pt x="4840" y="1778"/>
                    <a:pt x="4630" y="1247"/>
                    <a:pt x="4259" y="828"/>
                  </a:cubicBezTo>
                  <a:cubicBezTo>
                    <a:pt x="3901" y="433"/>
                    <a:pt x="3371" y="75"/>
                    <a:pt x="2840" y="13"/>
                  </a:cubicBezTo>
                  <a:cubicBezTo>
                    <a:pt x="2752" y="5"/>
                    <a:pt x="2664" y="1"/>
                    <a:pt x="2576" y="1"/>
                  </a:cubicBezTo>
                  <a:close/>
                </a:path>
              </a:pathLst>
            </a:custGeom>
            <a:solidFill>
              <a:srgbClr val="F6B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2757384524a_0_1689"/>
            <p:cNvSpPr/>
            <p:nvPr/>
          </p:nvSpPr>
          <p:spPr>
            <a:xfrm>
              <a:off x="2467292" y="1779555"/>
              <a:ext cx="267205" cy="219389"/>
            </a:xfrm>
            <a:custGeom>
              <a:rect b="b" l="l" r="r" t="t"/>
              <a:pathLst>
                <a:path extrusionOk="0" h="2808" w="3420">
                  <a:moveTo>
                    <a:pt x="806" y="1"/>
                  </a:moveTo>
                  <a:cubicBezTo>
                    <a:pt x="533" y="1"/>
                    <a:pt x="261" y="35"/>
                    <a:pt x="0" y="104"/>
                  </a:cubicBezTo>
                  <a:cubicBezTo>
                    <a:pt x="235" y="264"/>
                    <a:pt x="445" y="449"/>
                    <a:pt x="618" y="672"/>
                  </a:cubicBezTo>
                  <a:cubicBezTo>
                    <a:pt x="729" y="820"/>
                    <a:pt x="840" y="968"/>
                    <a:pt x="926" y="1141"/>
                  </a:cubicBezTo>
                  <a:cubicBezTo>
                    <a:pt x="1358" y="1202"/>
                    <a:pt x="1753" y="1400"/>
                    <a:pt x="2062" y="1709"/>
                  </a:cubicBezTo>
                  <a:cubicBezTo>
                    <a:pt x="2346" y="2005"/>
                    <a:pt x="2531" y="2400"/>
                    <a:pt x="2568" y="2807"/>
                  </a:cubicBezTo>
                  <a:cubicBezTo>
                    <a:pt x="2840" y="2696"/>
                    <a:pt x="3123" y="2610"/>
                    <a:pt x="3420" y="2536"/>
                  </a:cubicBezTo>
                  <a:cubicBezTo>
                    <a:pt x="3148" y="1462"/>
                    <a:pt x="2593" y="338"/>
                    <a:pt x="1457" y="67"/>
                  </a:cubicBezTo>
                  <a:cubicBezTo>
                    <a:pt x="1243" y="23"/>
                    <a:pt x="1024" y="1"/>
                    <a:pt x="80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2757384524a_0_1689"/>
            <p:cNvSpPr/>
            <p:nvPr/>
          </p:nvSpPr>
          <p:spPr>
            <a:xfrm>
              <a:off x="2444166" y="2028710"/>
              <a:ext cx="18361" cy="22267"/>
            </a:xfrm>
            <a:custGeom>
              <a:rect b="b" l="l" r="r" t="t"/>
              <a:pathLst>
                <a:path extrusionOk="0" h="285" w="235">
                  <a:moveTo>
                    <a:pt x="235" y="1"/>
                  </a:moveTo>
                  <a:cubicBezTo>
                    <a:pt x="173" y="1"/>
                    <a:pt x="111" y="1"/>
                    <a:pt x="62" y="25"/>
                  </a:cubicBezTo>
                  <a:cubicBezTo>
                    <a:pt x="25" y="38"/>
                    <a:pt x="0" y="50"/>
                    <a:pt x="0" y="63"/>
                  </a:cubicBezTo>
                  <a:cubicBezTo>
                    <a:pt x="0" y="100"/>
                    <a:pt x="13" y="149"/>
                    <a:pt x="37" y="186"/>
                  </a:cubicBezTo>
                  <a:cubicBezTo>
                    <a:pt x="50" y="223"/>
                    <a:pt x="87" y="260"/>
                    <a:pt x="124" y="285"/>
                  </a:cubicBezTo>
                  <a:cubicBezTo>
                    <a:pt x="161" y="211"/>
                    <a:pt x="185" y="137"/>
                    <a:pt x="210" y="63"/>
                  </a:cubicBezTo>
                  <a:cubicBezTo>
                    <a:pt x="222" y="38"/>
                    <a:pt x="222" y="25"/>
                    <a:pt x="235" y="1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757384524a_0_1689"/>
            <p:cNvSpPr/>
            <p:nvPr/>
          </p:nvSpPr>
          <p:spPr>
            <a:xfrm>
              <a:off x="2458620" y="3001814"/>
              <a:ext cx="34768" cy="125633"/>
            </a:xfrm>
            <a:custGeom>
              <a:rect b="b" l="l" r="r" t="t"/>
              <a:pathLst>
                <a:path extrusionOk="0" h="1608" w="445">
                  <a:moveTo>
                    <a:pt x="161" y="1"/>
                  </a:moveTo>
                  <a:cubicBezTo>
                    <a:pt x="37" y="396"/>
                    <a:pt x="0" y="815"/>
                    <a:pt x="74" y="1223"/>
                  </a:cubicBezTo>
                  <a:cubicBezTo>
                    <a:pt x="87" y="1334"/>
                    <a:pt x="124" y="1445"/>
                    <a:pt x="185" y="1556"/>
                  </a:cubicBezTo>
                  <a:cubicBezTo>
                    <a:pt x="196" y="1577"/>
                    <a:pt x="216" y="1608"/>
                    <a:pt x="237" y="1608"/>
                  </a:cubicBezTo>
                  <a:cubicBezTo>
                    <a:pt x="240" y="1608"/>
                    <a:pt x="244" y="1607"/>
                    <a:pt x="247" y="1605"/>
                  </a:cubicBezTo>
                  <a:cubicBezTo>
                    <a:pt x="260" y="1605"/>
                    <a:pt x="321" y="1519"/>
                    <a:pt x="346" y="1494"/>
                  </a:cubicBezTo>
                  <a:cubicBezTo>
                    <a:pt x="358" y="1457"/>
                    <a:pt x="371" y="1433"/>
                    <a:pt x="383" y="1396"/>
                  </a:cubicBezTo>
                  <a:cubicBezTo>
                    <a:pt x="383" y="1359"/>
                    <a:pt x="395" y="1334"/>
                    <a:pt x="395" y="1297"/>
                  </a:cubicBezTo>
                  <a:cubicBezTo>
                    <a:pt x="420" y="1198"/>
                    <a:pt x="420" y="1099"/>
                    <a:pt x="420" y="1001"/>
                  </a:cubicBezTo>
                  <a:cubicBezTo>
                    <a:pt x="445" y="766"/>
                    <a:pt x="432" y="532"/>
                    <a:pt x="408" y="297"/>
                  </a:cubicBezTo>
                  <a:cubicBezTo>
                    <a:pt x="395" y="211"/>
                    <a:pt x="371" y="137"/>
                    <a:pt x="334" y="62"/>
                  </a:cubicBezTo>
                  <a:lnTo>
                    <a:pt x="321" y="38"/>
                  </a:lnTo>
                  <a:lnTo>
                    <a:pt x="321" y="25"/>
                  </a:lnTo>
                  <a:cubicBezTo>
                    <a:pt x="309" y="13"/>
                    <a:pt x="309" y="13"/>
                    <a:pt x="309" y="1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757384524a_0_1689"/>
            <p:cNvSpPr/>
            <p:nvPr/>
          </p:nvSpPr>
          <p:spPr>
            <a:xfrm>
              <a:off x="2224232" y="2808912"/>
              <a:ext cx="190090" cy="550816"/>
            </a:xfrm>
            <a:custGeom>
              <a:rect b="b" l="l" r="r" t="t"/>
              <a:pathLst>
                <a:path extrusionOk="0" h="7050" w="2433">
                  <a:moveTo>
                    <a:pt x="2161" y="1"/>
                  </a:moveTo>
                  <a:cubicBezTo>
                    <a:pt x="1741" y="606"/>
                    <a:pt x="1494" y="1359"/>
                    <a:pt x="1210" y="2013"/>
                  </a:cubicBezTo>
                  <a:cubicBezTo>
                    <a:pt x="852" y="2840"/>
                    <a:pt x="556" y="3679"/>
                    <a:pt x="248" y="4531"/>
                  </a:cubicBezTo>
                  <a:cubicBezTo>
                    <a:pt x="124" y="4864"/>
                    <a:pt x="1" y="5210"/>
                    <a:pt x="87" y="5568"/>
                  </a:cubicBezTo>
                  <a:cubicBezTo>
                    <a:pt x="161" y="5926"/>
                    <a:pt x="445" y="6148"/>
                    <a:pt x="704" y="6383"/>
                  </a:cubicBezTo>
                  <a:cubicBezTo>
                    <a:pt x="976" y="6642"/>
                    <a:pt x="1285" y="6852"/>
                    <a:pt x="1630" y="7025"/>
                  </a:cubicBezTo>
                  <a:lnTo>
                    <a:pt x="1717" y="7049"/>
                  </a:lnTo>
                  <a:cubicBezTo>
                    <a:pt x="1729" y="6938"/>
                    <a:pt x="1741" y="6827"/>
                    <a:pt x="1766" y="6716"/>
                  </a:cubicBezTo>
                  <a:cubicBezTo>
                    <a:pt x="1791" y="6519"/>
                    <a:pt x="1828" y="6321"/>
                    <a:pt x="1852" y="6111"/>
                  </a:cubicBezTo>
                  <a:cubicBezTo>
                    <a:pt x="1889" y="5729"/>
                    <a:pt x="1951" y="5358"/>
                    <a:pt x="2000" y="4976"/>
                  </a:cubicBezTo>
                  <a:cubicBezTo>
                    <a:pt x="2124" y="4173"/>
                    <a:pt x="2247" y="3371"/>
                    <a:pt x="2297" y="2569"/>
                  </a:cubicBezTo>
                  <a:cubicBezTo>
                    <a:pt x="2297" y="2482"/>
                    <a:pt x="2433" y="186"/>
                    <a:pt x="216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757384524a_0_1689"/>
            <p:cNvSpPr/>
            <p:nvPr/>
          </p:nvSpPr>
          <p:spPr>
            <a:xfrm>
              <a:off x="1473956" y="2335291"/>
              <a:ext cx="832319" cy="951389"/>
            </a:xfrm>
            <a:custGeom>
              <a:rect b="b" l="l" r="r" t="t"/>
              <a:pathLst>
                <a:path extrusionOk="0" h="12177" w="10653">
                  <a:moveTo>
                    <a:pt x="2331" y="0"/>
                  </a:moveTo>
                  <a:cubicBezTo>
                    <a:pt x="1845" y="0"/>
                    <a:pt x="1362" y="83"/>
                    <a:pt x="938" y="298"/>
                  </a:cubicBezTo>
                  <a:cubicBezTo>
                    <a:pt x="593" y="484"/>
                    <a:pt x="272" y="718"/>
                    <a:pt x="0" y="990"/>
                  </a:cubicBezTo>
                  <a:cubicBezTo>
                    <a:pt x="62" y="977"/>
                    <a:pt x="124" y="953"/>
                    <a:pt x="185" y="940"/>
                  </a:cubicBezTo>
                  <a:cubicBezTo>
                    <a:pt x="478" y="885"/>
                    <a:pt x="769" y="860"/>
                    <a:pt x="1059" y="860"/>
                  </a:cubicBezTo>
                  <a:cubicBezTo>
                    <a:pt x="1736" y="860"/>
                    <a:pt x="2405" y="993"/>
                    <a:pt x="3061" y="1175"/>
                  </a:cubicBezTo>
                  <a:cubicBezTo>
                    <a:pt x="4160" y="1471"/>
                    <a:pt x="5222" y="1915"/>
                    <a:pt x="6197" y="2496"/>
                  </a:cubicBezTo>
                  <a:cubicBezTo>
                    <a:pt x="7110" y="3026"/>
                    <a:pt x="7950" y="3705"/>
                    <a:pt x="8517" y="4606"/>
                  </a:cubicBezTo>
                  <a:cubicBezTo>
                    <a:pt x="8826" y="5100"/>
                    <a:pt x="9011" y="5643"/>
                    <a:pt x="9085" y="6223"/>
                  </a:cubicBezTo>
                  <a:cubicBezTo>
                    <a:pt x="9122" y="6816"/>
                    <a:pt x="9048" y="7421"/>
                    <a:pt x="8863" y="7989"/>
                  </a:cubicBezTo>
                  <a:cubicBezTo>
                    <a:pt x="8555" y="9063"/>
                    <a:pt x="8061" y="10186"/>
                    <a:pt x="7271" y="11001"/>
                  </a:cubicBezTo>
                  <a:cubicBezTo>
                    <a:pt x="6913" y="11359"/>
                    <a:pt x="6481" y="11655"/>
                    <a:pt x="5950" y="11655"/>
                  </a:cubicBezTo>
                  <a:cubicBezTo>
                    <a:pt x="5678" y="11642"/>
                    <a:pt x="5394" y="11605"/>
                    <a:pt x="5123" y="11544"/>
                  </a:cubicBezTo>
                  <a:lnTo>
                    <a:pt x="5123" y="11544"/>
                  </a:lnTo>
                  <a:cubicBezTo>
                    <a:pt x="5407" y="11667"/>
                    <a:pt x="5703" y="11778"/>
                    <a:pt x="5999" y="11852"/>
                  </a:cubicBezTo>
                  <a:cubicBezTo>
                    <a:pt x="6530" y="12013"/>
                    <a:pt x="7061" y="12111"/>
                    <a:pt x="7604" y="12161"/>
                  </a:cubicBezTo>
                  <a:cubicBezTo>
                    <a:pt x="7721" y="12171"/>
                    <a:pt x="7839" y="12177"/>
                    <a:pt x="7957" y="12177"/>
                  </a:cubicBezTo>
                  <a:cubicBezTo>
                    <a:pt x="8289" y="12177"/>
                    <a:pt x="8618" y="12127"/>
                    <a:pt x="8900" y="11963"/>
                  </a:cubicBezTo>
                  <a:cubicBezTo>
                    <a:pt x="9122" y="11716"/>
                    <a:pt x="9307" y="11445"/>
                    <a:pt x="9468" y="11161"/>
                  </a:cubicBezTo>
                  <a:cubicBezTo>
                    <a:pt x="9517" y="10840"/>
                    <a:pt x="9604" y="10531"/>
                    <a:pt x="9715" y="10223"/>
                  </a:cubicBezTo>
                  <a:cubicBezTo>
                    <a:pt x="9851" y="9816"/>
                    <a:pt x="9986" y="9408"/>
                    <a:pt x="10147" y="9001"/>
                  </a:cubicBezTo>
                  <a:cubicBezTo>
                    <a:pt x="10233" y="8556"/>
                    <a:pt x="10307" y="8100"/>
                    <a:pt x="10381" y="7643"/>
                  </a:cubicBezTo>
                  <a:cubicBezTo>
                    <a:pt x="10493" y="6878"/>
                    <a:pt x="10653" y="6075"/>
                    <a:pt x="10554" y="5285"/>
                  </a:cubicBezTo>
                  <a:cubicBezTo>
                    <a:pt x="10455" y="4446"/>
                    <a:pt x="9962" y="3804"/>
                    <a:pt x="9345" y="3261"/>
                  </a:cubicBezTo>
                  <a:cubicBezTo>
                    <a:pt x="8234" y="2310"/>
                    <a:pt x="6999" y="1520"/>
                    <a:pt x="5666" y="903"/>
                  </a:cubicBezTo>
                  <a:cubicBezTo>
                    <a:pt x="4962" y="558"/>
                    <a:pt x="4209" y="298"/>
                    <a:pt x="3444" y="126"/>
                  </a:cubicBezTo>
                  <a:cubicBezTo>
                    <a:pt x="3088" y="50"/>
                    <a:pt x="2709" y="0"/>
                    <a:pt x="2331" y="0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757384524a_0_1689"/>
            <p:cNvSpPr/>
            <p:nvPr/>
          </p:nvSpPr>
          <p:spPr>
            <a:xfrm>
              <a:off x="1278164" y="2422874"/>
              <a:ext cx="897948" cy="804114"/>
            </a:xfrm>
            <a:custGeom>
              <a:rect b="b" l="l" r="r" t="t"/>
              <a:pathLst>
                <a:path extrusionOk="0" h="10292" w="11493">
                  <a:moveTo>
                    <a:pt x="2288" y="1039"/>
                  </a:moveTo>
                  <a:cubicBezTo>
                    <a:pt x="2439" y="1039"/>
                    <a:pt x="2596" y="1117"/>
                    <a:pt x="2716" y="1177"/>
                  </a:cubicBezTo>
                  <a:cubicBezTo>
                    <a:pt x="3025" y="1313"/>
                    <a:pt x="3333" y="1424"/>
                    <a:pt x="3654" y="1560"/>
                  </a:cubicBezTo>
                  <a:cubicBezTo>
                    <a:pt x="4308" y="1819"/>
                    <a:pt x="4950" y="2128"/>
                    <a:pt x="5592" y="2436"/>
                  </a:cubicBezTo>
                  <a:cubicBezTo>
                    <a:pt x="6222" y="2745"/>
                    <a:pt x="6876" y="3053"/>
                    <a:pt x="7505" y="3399"/>
                  </a:cubicBezTo>
                  <a:cubicBezTo>
                    <a:pt x="8123" y="3708"/>
                    <a:pt x="8728" y="4066"/>
                    <a:pt x="9308" y="4448"/>
                  </a:cubicBezTo>
                  <a:cubicBezTo>
                    <a:pt x="9555" y="4633"/>
                    <a:pt x="9826" y="4794"/>
                    <a:pt x="10073" y="4967"/>
                  </a:cubicBezTo>
                  <a:cubicBezTo>
                    <a:pt x="10332" y="5115"/>
                    <a:pt x="10554" y="5300"/>
                    <a:pt x="10740" y="5534"/>
                  </a:cubicBezTo>
                  <a:cubicBezTo>
                    <a:pt x="10770" y="5595"/>
                    <a:pt x="10718" y="5671"/>
                    <a:pt x="10658" y="5671"/>
                  </a:cubicBezTo>
                  <a:cubicBezTo>
                    <a:pt x="10644" y="5671"/>
                    <a:pt x="10630" y="5667"/>
                    <a:pt x="10616" y="5658"/>
                  </a:cubicBezTo>
                  <a:cubicBezTo>
                    <a:pt x="10542" y="5609"/>
                    <a:pt x="10468" y="5534"/>
                    <a:pt x="10394" y="5473"/>
                  </a:cubicBezTo>
                  <a:cubicBezTo>
                    <a:pt x="10394" y="5572"/>
                    <a:pt x="10394" y="5658"/>
                    <a:pt x="10369" y="5744"/>
                  </a:cubicBezTo>
                  <a:cubicBezTo>
                    <a:pt x="10332" y="6028"/>
                    <a:pt x="10246" y="6324"/>
                    <a:pt x="10135" y="6596"/>
                  </a:cubicBezTo>
                  <a:cubicBezTo>
                    <a:pt x="10098" y="6695"/>
                    <a:pt x="10061" y="6781"/>
                    <a:pt x="9999" y="6868"/>
                  </a:cubicBezTo>
                  <a:cubicBezTo>
                    <a:pt x="9937" y="6991"/>
                    <a:pt x="9826" y="7065"/>
                    <a:pt x="9690" y="7090"/>
                  </a:cubicBezTo>
                  <a:cubicBezTo>
                    <a:pt x="9687" y="7090"/>
                    <a:pt x="9683" y="7090"/>
                    <a:pt x="9680" y="7090"/>
                  </a:cubicBezTo>
                  <a:cubicBezTo>
                    <a:pt x="9432" y="7090"/>
                    <a:pt x="9468" y="6643"/>
                    <a:pt x="9493" y="6473"/>
                  </a:cubicBezTo>
                  <a:cubicBezTo>
                    <a:pt x="9542" y="6004"/>
                    <a:pt x="9727" y="5559"/>
                    <a:pt x="10024" y="5189"/>
                  </a:cubicBezTo>
                  <a:cubicBezTo>
                    <a:pt x="9950" y="5139"/>
                    <a:pt x="9875" y="5090"/>
                    <a:pt x="9801" y="5041"/>
                  </a:cubicBezTo>
                  <a:cubicBezTo>
                    <a:pt x="9518" y="4856"/>
                    <a:pt x="9246" y="4658"/>
                    <a:pt x="8962" y="4473"/>
                  </a:cubicBezTo>
                  <a:cubicBezTo>
                    <a:pt x="8394" y="4127"/>
                    <a:pt x="7814" y="3806"/>
                    <a:pt x="7222" y="3522"/>
                  </a:cubicBezTo>
                  <a:lnTo>
                    <a:pt x="7209" y="3522"/>
                  </a:lnTo>
                  <a:lnTo>
                    <a:pt x="5358" y="2597"/>
                  </a:lnTo>
                  <a:cubicBezTo>
                    <a:pt x="4740" y="2288"/>
                    <a:pt x="4123" y="1992"/>
                    <a:pt x="3494" y="1733"/>
                  </a:cubicBezTo>
                  <a:cubicBezTo>
                    <a:pt x="3247" y="1621"/>
                    <a:pt x="2988" y="1535"/>
                    <a:pt x="2741" y="1424"/>
                  </a:cubicBezTo>
                  <a:cubicBezTo>
                    <a:pt x="2580" y="1332"/>
                    <a:pt x="2366" y="1187"/>
                    <a:pt x="2168" y="1187"/>
                  </a:cubicBezTo>
                  <a:cubicBezTo>
                    <a:pt x="2153" y="1187"/>
                    <a:pt x="2138" y="1188"/>
                    <a:pt x="2123" y="1189"/>
                  </a:cubicBezTo>
                  <a:cubicBezTo>
                    <a:pt x="2074" y="1189"/>
                    <a:pt x="2062" y="1115"/>
                    <a:pt x="2099" y="1091"/>
                  </a:cubicBezTo>
                  <a:cubicBezTo>
                    <a:pt x="2159" y="1053"/>
                    <a:pt x="2223" y="1039"/>
                    <a:pt x="2288" y="1039"/>
                  </a:cubicBezTo>
                  <a:close/>
                  <a:moveTo>
                    <a:pt x="3587" y="0"/>
                  </a:moveTo>
                  <a:cubicBezTo>
                    <a:pt x="3094" y="0"/>
                    <a:pt x="2602" y="72"/>
                    <a:pt x="2161" y="251"/>
                  </a:cubicBezTo>
                  <a:lnTo>
                    <a:pt x="2136" y="251"/>
                  </a:lnTo>
                  <a:cubicBezTo>
                    <a:pt x="1914" y="498"/>
                    <a:pt x="1704" y="770"/>
                    <a:pt x="1519" y="1054"/>
                  </a:cubicBezTo>
                  <a:cubicBezTo>
                    <a:pt x="1025" y="1745"/>
                    <a:pt x="655" y="2510"/>
                    <a:pt x="395" y="3325"/>
                  </a:cubicBezTo>
                  <a:cubicBezTo>
                    <a:pt x="383" y="3337"/>
                    <a:pt x="383" y="3350"/>
                    <a:pt x="371" y="3362"/>
                  </a:cubicBezTo>
                  <a:cubicBezTo>
                    <a:pt x="223" y="3819"/>
                    <a:pt x="111" y="4288"/>
                    <a:pt x="62" y="4757"/>
                  </a:cubicBezTo>
                  <a:cubicBezTo>
                    <a:pt x="0" y="5238"/>
                    <a:pt x="74" y="5720"/>
                    <a:pt x="284" y="6152"/>
                  </a:cubicBezTo>
                  <a:cubicBezTo>
                    <a:pt x="531" y="6596"/>
                    <a:pt x="877" y="6979"/>
                    <a:pt x="1309" y="7275"/>
                  </a:cubicBezTo>
                  <a:cubicBezTo>
                    <a:pt x="2235" y="7942"/>
                    <a:pt x="3197" y="8596"/>
                    <a:pt x="4271" y="8991"/>
                  </a:cubicBezTo>
                  <a:cubicBezTo>
                    <a:pt x="4814" y="9201"/>
                    <a:pt x="5333" y="9435"/>
                    <a:pt x="5864" y="9657"/>
                  </a:cubicBezTo>
                  <a:cubicBezTo>
                    <a:pt x="6382" y="9867"/>
                    <a:pt x="6901" y="10028"/>
                    <a:pt x="7444" y="10139"/>
                  </a:cubicBezTo>
                  <a:cubicBezTo>
                    <a:pt x="7755" y="10211"/>
                    <a:pt x="8082" y="10292"/>
                    <a:pt x="8402" y="10292"/>
                  </a:cubicBezTo>
                  <a:cubicBezTo>
                    <a:pt x="8629" y="10292"/>
                    <a:pt x="8851" y="10251"/>
                    <a:pt x="9061" y="10139"/>
                  </a:cubicBezTo>
                  <a:cubicBezTo>
                    <a:pt x="9493" y="9880"/>
                    <a:pt x="9851" y="9509"/>
                    <a:pt x="10110" y="9065"/>
                  </a:cubicBezTo>
                  <a:cubicBezTo>
                    <a:pt x="10406" y="8583"/>
                    <a:pt x="10653" y="8065"/>
                    <a:pt x="10851" y="7534"/>
                  </a:cubicBezTo>
                  <a:cubicBezTo>
                    <a:pt x="11061" y="6991"/>
                    <a:pt x="11307" y="6423"/>
                    <a:pt x="11369" y="5843"/>
                  </a:cubicBezTo>
                  <a:cubicBezTo>
                    <a:pt x="11493" y="4707"/>
                    <a:pt x="11036" y="3683"/>
                    <a:pt x="10246" y="2881"/>
                  </a:cubicBezTo>
                  <a:cubicBezTo>
                    <a:pt x="9518" y="2177"/>
                    <a:pt x="8616" y="1634"/>
                    <a:pt x="7728" y="1177"/>
                  </a:cubicBezTo>
                  <a:cubicBezTo>
                    <a:pt x="6777" y="696"/>
                    <a:pt x="5765" y="338"/>
                    <a:pt x="4728" y="116"/>
                  </a:cubicBezTo>
                  <a:cubicBezTo>
                    <a:pt x="4364" y="45"/>
                    <a:pt x="3975" y="0"/>
                    <a:pt x="358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757384524a_0_1689"/>
            <p:cNvSpPr/>
            <p:nvPr/>
          </p:nvSpPr>
          <p:spPr>
            <a:xfrm>
              <a:off x="2646677" y="1981520"/>
              <a:ext cx="394556" cy="1221953"/>
            </a:xfrm>
            <a:custGeom>
              <a:rect b="b" l="l" r="r" t="t"/>
              <a:pathLst>
                <a:path extrusionOk="0" h="15640" w="5050">
                  <a:moveTo>
                    <a:pt x="2147" y="1"/>
                  </a:moveTo>
                  <a:cubicBezTo>
                    <a:pt x="1422" y="1"/>
                    <a:pt x="670" y="256"/>
                    <a:pt x="0" y="481"/>
                  </a:cubicBezTo>
                  <a:cubicBezTo>
                    <a:pt x="235" y="654"/>
                    <a:pt x="445" y="864"/>
                    <a:pt x="642" y="1086"/>
                  </a:cubicBezTo>
                  <a:cubicBezTo>
                    <a:pt x="741" y="1197"/>
                    <a:pt x="827" y="1321"/>
                    <a:pt x="902" y="1457"/>
                  </a:cubicBezTo>
                  <a:cubicBezTo>
                    <a:pt x="1229" y="1278"/>
                    <a:pt x="1586" y="1192"/>
                    <a:pt x="1941" y="1192"/>
                  </a:cubicBezTo>
                  <a:cubicBezTo>
                    <a:pt x="2497" y="1192"/>
                    <a:pt x="3047" y="1403"/>
                    <a:pt x="3469" y="1802"/>
                  </a:cubicBezTo>
                  <a:cubicBezTo>
                    <a:pt x="4234" y="2555"/>
                    <a:pt x="4037" y="3851"/>
                    <a:pt x="3716" y="4765"/>
                  </a:cubicBezTo>
                  <a:cubicBezTo>
                    <a:pt x="3259" y="6036"/>
                    <a:pt x="2457" y="7184"/>
                    <a:pt x="2247" y="8542"/>
                  </a:cubicBezTo>
                  <a:cubicBezTo>
                    <a:pt x="2037" y="9900"/>
                    <a:pt x="2654" y="11307"/>
                    <a:pt x="2049" y="12615"/>
                  </a:cubicBezTo>
                  <a:cubicBezTo>
                    <a:pt x="1766" y="13220"/>
                    <a:pt x="1321" y="13726"/>
                    <a:pt x="778" y="14109"/>
                  </a:cubicBezTo>
                  <a:cubicBezTo>
                    <a:pt x="679" y="14627"/>
                    <a:pt x="544" y="15134"/>
                    <a:pt x="395" y="15640"/>
                  </a:cubicBezTo>
                  <a:cubicBezTo>
                    <a:pt x="642" y="15479"/>
                    <a:pt x="902" y="15343"/>
                    <a:pt x="1148" y="15171"/>
                  </a:cubicBezTo>
                  <a:cubicBezTo>
                    <a:pt x="1494" y="14961"/>
                    <a:pt x="1803" y="14701"/>
                    <a:pt x="2074" y="14418"/>
                  </a:cubicBezTo>
                  <a:cubicBezTo>
                    <a:pt x="2370" y="14109"/>
                    <a:pt x="2543" y="13714"/>
                    <a:pt x="2568" y="13282"/>
                  </a:cubicBezTo>
                  <a:cubicBezTo>
                    <a:pt x="2568" y="12875"/>
                    <a:pt x="2531" y="12455"/>
                    <a:pt x="2556" y="12048"/>
                  </a:cubicBezTo>
                  <a:cubicBezTo>
                    <a:pt x="2580" y="11319"/>
                    <a:pt x="2728" y="10591"/>
                    <a:pt x="3000" y="9912"/>
                  </a:cubicBezTo>
                  <a:cubicBezTo>
                    <a:pt x="3284" y="9221"/>
                    <a:pt x="3617" y="8554"/>
                    <a:pt x="3938" y="7875"/>
                  </a:cubicBezTo>
                  <a:cubicBezTo>
                    <a:pt x="4284" y="7209"/>
                    <a:pt x="4568" y="6517"/>
                    <a:pt x="4790" y="5802"/>
                  </a:cubicBezTo>
                  <a:cubicBezTo>
                    <a:pt x="4975" y="5123"/>
                    <a:pt x="5049" y="4431"/>
                    <a:pt x="5000" y="3740"/>
                  </a:cubicBezTo>
                  <a:cubicBezTo>
                    <a:pt x="4901" y="2518"/>
                    <a:pt x="4494" y="1000"/>
                    <a:pt x="3370" y="321"/>
                  </a:cubicBezTo>
                  <a:cubicBezTo>
                    <a:pt x="2987" y="88"/>
                    <a:pt x="2572" y="1"/>
                    <a:pt x="214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757384524a_0_1689"/>
            <p:cNvSpPr/>
            <p:nvPr/>
          </p:nvSpPr>
          <p:spPr>
            <a:xfrm>
              <a:off x="2374709" y="2957437"/>
              <a:ext cx="326036" cy="409089"/>
            </a:xfrm>
            <a:custGeom>
              <a:rect b="b" l="l" r="r" t="t"/>
              <a:pathLst>
                <a:path extrusionOk="0" h="5236" w="4173">
                  <a:moveTo>
                    <a:pt x="4173" y="1"/>
                  </a:moveTo>
                  <a:lnTo>
                    <a:pt x="4173" y="1"/>
                  </a:lnTo>
                  <a:cubicBezTo>
                    <a:pt x="3963" y="124"/>
                    <a:pt x="3728" y="198"/>
                    <a:pt x="3481" y="235"/>
                  </a:cubicBezTo>
                  <a:cubicBezTo>
                    <a:pt x="3185" y="285"/>
                    <a:pt x="2901" y="334"/>
                    <a:pt x="2605" y="384"/>
                  </a:cubicBezTo>
                  <a:cubicBezTo>
                    <a:pt x="2284" y="445"/>
                    <a:pt x="1963" y="507"/>
                    <a:pt x="1630" y="556"/>
                  </a:cubicBezTo>
                  <a:lnTo>
                    <a:pt x="1580" y="556"/>
                  </a:lnTo>
                  <a:cubicBezTo>
                    <a:pt x="1617" y="643"/>
                    <a:pt x="1642" y="729"/>
                    <a:pt x="1654" y="828"/>
                  </a:cubicBezTo>
                  <a:cubicBezTo>
                    <a:pt x="1679" y="1112"/>
                    <a:pt x="1679" y="1396"/>
                    <a:pt x="1654" y="1680"/>
                  </a:cubicBezTo>
                  <a:cubicBezTo>
                    <a:pt x="1630" y="1877"/>
                    <a:pt x="1605" y="2161"/>
                    <a:pt x="1408" y="2285"/>
                  </a:cubicBezTo>
                  <a:cubicBezTo>
                    <a:pt x="1372" y="2306"/>
                    <a:pt x="1339" y="2316"/>
                    <a:pt x="1309" y="2316"/>
                  </a:cubicBezTo>
                  <a:cubicBezTo>
                    <a:pt x="1120" y="2316"/>
                    <a:pt x="1034" y="1929"/>
                    <a:pt x="1013" y="1791"/>
                  </a:cubicBezTo>
                  <a:cubicBezTo>
                    <a:pt x="951" y="1383"/>
                    <a:pt x="988" y="951"/>
                    <a:pt x="1136" y="569"/>
                  </a:cubicBezTo>
                  <a:cubicBezTo>
                    <a:pt x="963" y="556"/>
                    <a:pt x="790" y="532"/>
                    <a:pt x="630" y="507"/>
                  </a:cubicBezTo>
                  <a:cubicBezTo>
                    <a:pt x="618" y="779"/>
                    <a:pt x="605" y="1063"/>
                    <a:pt x="568" y="1334"/>
                  </a:cubicBezTo>
                  <a:cubicBezTo>
                    <a:pt x="507" y="2013"/>
                    <a:pt x="420" y="2692"/>
                    <a:pt x="309" y="3371"/>
                  </a:cubicBezTo>
                  <a:cubicBezTo>
                    <a:pt x="260" y="3716"/>
                    <a:pt x="210" y="4062"/>
                    <a:pt x="149" y="4395"/>
                  </a:cubicBezTo>
                  <a:cubicBezTo>
                    <a:pt x="124" y="4568"/>
                    <a:pt x="87" y="4741"/>
                    <a:pt x="50" y="4914"/>
                  </a:cubicBezTo>
                  <a:cubicBezTo>
                    <a:pt x="25" y="5013"/>
                    <a:pt x="25" y="5111"/>
                    <a:pt x="0" y="5210"/>
                  </a:cubicBezTo>
                  <a:cubicBezTo>
                    <a:pt x="135" y="5226"/>
                    <a:pt x="272" y="5235"/>
                    <a:pt x="410" y="5235"/>
                  </a:cubicBezTo>
                  <a:cubicBezTo>
                    <a:pt x="587" y="5235"/>
                    <a:pt x="765" y="5220"/>
                    <a:pt x="939" y="5185"/>
                  </a:cubicBezTo>
                  <a:cubicBezTo>
                    <a:pt x="1358" y="5099"/>
                    <a:pt x="1766" y="5000"/>
                    <a:pt x="2173" y="4877"/>
                  </a:cubicBezTo>
                  <a:cubicBezTo>
                    <a:pt x="2506" y="4778"/>
                    <a:pt x="2790" y="4729"/>
                    <a:pt x="3025" y="4457"/>
                  </a:cubicBezTo>
                  <a:cubicBezTo>
                    <a:pt x="3432" y="3988"/>
                    <a:pt x="3555" y="3309"/>
                    <a:pt x="3716" y="2729"/>
                  </a:cubicBezTo>
                  <a:cubicBezTo>
                    <a:pt x="3938" y="1902"/>
                    <a:pt x="4086" y="1050"/>
                    <a:pt x="4160" y="198"/>
                  </a:cubicBezTo>
                  <a:cubicBezTo>
                    <a:pt x="4160" y="149"/>
                    <a:pt x="4160" y="75"/>
                    <a:pt x="4173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757384524a_0_1689"/>
            <p:cNvSpPr/>
            <p:nvPr/>
          </p:nvSpPr>
          <p:spPr>
            <a:xfrm>
              <a:off x="2029455" y="2833055"/>
              <a:ext cx="47347" cy="131493"/>
            </a:xfrm>
            <a:custGeom>
              <a:rect b="b" l="l" r="r" t="t"/>
              <a:pathLst>
                <a:path extrusionOk="0" h="1683" w="606">
                  <a:moveTo>
                    <a:pt x="482" y="1"/>
                  </a:moveTo>
                  <a:cubicBezTo>
                    <a:pt x="222" y="371"/>
                    <a:pt x="62" y="803"/>
                    <a:pt x="13" y="1260"/>
                  </a:cubicBezTo>
                  <a:cubicBezTo>
                    <a:pt x="0" y="1358"/>
                    <a:pt x="0" y="1469"/>
                    <a:pt x="25" y="1581"/>
                  </a:cubicBezTo>
                  <a:cubicBezTo>
                    <a:pt x="42" y="1640"/>
                    <a:pt x="53" y="1682"/>
                    <a:pt x="87" y="1682"/>
                  </a:cubicBezTo>
                  <a:cubicBezTo>
                    <a:pt x="102" y="1682"/>
                    <a:pt x="122" y="1674"/>
                    <a:pt x="148" y="1655"/>
                  </a:cubicBezTo>
                  <a:cubicBezTo>
                    <a:pt x="173" y="1630"/>
                    <a:pt x="210" y="1605"/>
                    <a:pt x="235" y="1581"/>
                  </a:cubicBezTo>
                  <a:cubicBezTo>
                    <a:pt x="253" y="1562"/>
                    <a:pt x="253" y="1562"/>
                    <a:pt x="252" y="1562"/>
                  </a:cubicBezTo>
                  <a:cubicBezTo>
                    <a:pt x="250" y="1562"/>
                    <a:pt x="247" y="1562"/>
                    <a:pt x="259" y="1544"/>
                  </a:cubicBezTo>
                  <a:cubicBezTo>
                    <a:pt x="272" y="1519"/>
                    <a:pt x="284" y="1494"/>
                    <a:pt x="309" y="1457"/>
                  </a:cubicBezTo>
                  <a:cubicBezTo>
                    <a:pt x="346" y="1371"/>
                    <a:pt x="383" y="1272"/>
                    <a:pt x="408" y="1186"/>
                  </a:cubicBezTo>
                  <a:cubicBezTo>
                    <a:pt x="494" y="939"/>
                    <a:pt x="556" y="692"/>
                    <a:pt x="593" y="445"/>
                  </a:cubicBezTo>
                  <a:cubicBezTo>
                    <a:pt x="605" y="359"/>
                    <a:pt x="605" y="272"/>
                    <a:pt x="593" y="186"/>
                  </a:cubicBezTo>
                  <a:cubicBezTo>
                    <a:pt x="580" y="161"/>
                    <a:pt x="568" y="136"/>
                    <a:pt x="556" y="112"/>
                  </a:cubicBezTo>
                  <a:lnTo>
                    <a:pt x="519" y="87"/>
                  </a:lnTo>
                  <a:cubicBezTo>
                    <a:pt x="506" y="62"/>
                    <a:pt x="506" y="50"/>
                    <a:pt x="519" y="25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757384524a_0_1689"/>
            <p:cNvSpPr/>
            <p:nvPr/>
          </p:nvSpPr>
          <p:spPr>
            <a:xfrm>
              <a:off x="2723791" y="2097230"/>
              <a:ext cx="25158" cy="67582"/>
            </a:xfrm>
            <a:custGeom>
              <a:rect b="b" l="l" r="r" t="t"/>
              <a:pathLst>
                <a:path extrusionOk="0" h="865" w="322">
                  <a:moveTo>
                    <a:pt x="322" y="0"/>
                  </a:moveTo>
                  <a:cubicBezTo>
                    <a:pt x="211" y="37"/>
                    <a:pt x="100" y="74"/>
                    <a:pt x="1" y="124"/>
                  </a:cubicBezTo>
                  <a:cubicBezTo>
                    <a:pt x="112" y="358"/>
                    <a:pt x="211" y="605"/>
                    <a:pt x="260" y="864"/>
                  </a:cubicBezTo>
                  <a:cubicBezTo>
                    <a:pt x="310" y="580"/>
                    <a:pt x="322" y="296"/>
                    <a:pt x="32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2757384524a_0_1689"/>
            <p:cNvSpPr/>
            <p:nvPr/>
          </p:nvSpPr>
          <p:spPr>
            <a:xfrm>
              <a:off x="2329394" y="2316149"/>
              <a:ext cx="62738" cy="122273"/>
            </a:xfrm>
            <a:custGeom>
              <a:rect b="b" l="l" r="r" t="t"/>
              <a:pathLst>
                <a:path extrusionOk="0" h="1565" w="803">
                  <a:moveTo>
                    <a:pt x="704" y="0"/>
                  </a:moveTo>
                  <a:cubicBezTo>
                    <a:pt x="395" y="321"/>
                    <a:pt x="173" y="692"/>
                    <a:pt x="50" y="1111"/>
                  </a:cubicBezTo>
                  <a:cubicBezTo>
                    <a:pt x="25" y="1210"/>
                    <a:pt x="0" y="1333"/>
                    <a:pt x="0" y="1444"/>
                  </a:cubicBezTo>
                  <a:cubicBezTo>
                    <a:pt x="0" y="1482"/>
                    <a:pt x="0" y="1519"/>
                    <a:pt x="25" y="1556"/>
                  </a:cubicBezTo>
                  <a:cubicBezTo>
                    <a:pt x="31" y="1562"/>
                    <a:pt x="37" y="1565"/>
                    <a:pt x="45" y="1565"/>
                  </a:cubicBezTo>
                  <a:cubicBezTo>
                    <a:pt x="53" y="1565"/>
                    <a:pt x="62" y="1562"/>
                    <a:pt x="74" y="1556"/>
                  </a:cubicBezTo>
                  <a:cubicBezTo>
                    <a:pt x="259" y="1494"/>
                    <a:pt x="358" y="1284"/>
                    <a:pt x="445" y="1136"/>
                  </a:cubicBezTo>
                  <a:cubicBezTo>
                    <a:pt x="568" y="914"/>
                    <a:pt x="667" y="679"/>
                    <a:pt x="753" y="432"/>
                  </a:cubicBezTo>
                  <a:cubicBezTo>
                    <a:pt x="790" y="346"/>
                    <a:pt x="803" y="259"/>
                    <a:pt x="803" y="161"/>
                  </a:cubicBezTo>
                  <a:lnTo>
                    <a:pt x="803" y="124"/>
                  </a:lnTo>
                  <a:cubicBezTo>
                    <a:pt x="766" y="124"/>
                    <a:pt x="729" y="99"/>
                    <a:pt x="716" y="50"/>
                  </a:cubicBezTo>
                  <a:cubicBezTo>
                    <a:pt x="716" y="37"/>
                    <a:pt x="704" y="25"/>
                    <a:pt x="704" y="0"/>
                  </a:cubicBez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757384524a_0_1689"/>
            <p:cNvSpPr/>
            <p:nvPr/>
          </p:nvSpPr>
          <p:spPr>
            <a:xfrm>
              <a:off x="1645606" y="1917454"/>
              <a:ext cx="852633" cy="1012096"/>
            </a:xfrm>
            <a:custGeom>
              <a:rect b="b" l="l" r="r" t="t"/>
              <a:pathLst>
                <a:path extrusionOk="0" h="12954" w="10913">
                  <a:moveTo>
                    <a:pt x="4106" y="1542"/>
                  </a:moveTo>
                  <a:cubicBezTo>
                    <a:pt x="4199" y="1542"/>
                    <a:pt x="4291" y="1544"/>
                    <a:pt x="4382" y="1548"/>
                  </a:cubicBezTo>
                  <a:cubicBezTo>
                    <a:pt x="5617" y="1585"/>
                    <a:pt x="6814" y="1980"/>
                    <a:pt x="7826" y="2696"/>
                  </a:cubicBezTo>
                  <a:cubicBezTo>
                    <a:pt x="8271" y="3005"/>
                    <a:pt x="8678" y="3363"/>
                    <a:pt x="9048" y="3770"/>
                  </a:cubicBezTo>
                  <a:cubicBezTo>
                    <a:pt x="9357" y="4128"/>
                    <a:pt x="9703" y="4610"/>
                    <a:pt x="9666" y="5103"/>
                  </a:cubicBezTo>
                  <a:cubicBezTo>
                    <a:pt x="9703" y="5140"/>
                    <a:pt x="9727" y="5190"/>
                    <a:pt x="9740" y="5239"/>
                  </a:cubicBezTo>
                  <a:cubicBezTo>
                    <a:pt x="9740" y="5362"/>
                    <a:pt x="9715" y="5498"/>
                    <a:pt x="9666" y="5609"/>
                  </a:cubicBezTo>
                  <a:cubicBezTo>
                    <a:pt x="9567" y="5893"/>
                    <a:pt x="9431" y="6165"/>
                    <a:pt x="9271" y="6412"/>
                  </a:cubicBezTo>
                  <a:cubicBezTo>
                    <a:pt x="9221" y="6510"/>
                    <a:pt x="9160" y="6585"/>
                    <a:pt x="9086" y="6659"/>
                  </a:cubicBezTo>
                  <a:cubicBezTo>
                    <a:pt x="8999" y="6757"/>
                    <a:pt x="8876" y="6807"/>
                    <a:pt x="8740" y="6807"/>
                  </a:cubicBezTo>
                  <a:cubicBezTo>
                    <a:pt x="8505" y="6733"/>
                    <a:pt x="8629" y="6313"/>
                    <a:pt x="8678" y="6152"/>
                  </a:cubicBezTo>
                  <a:cubicBezTo>
                    <a:pt x="8814" y="5708"/>
                    <a:pt x="9073" y="5325"/>
                    <a:pt x="9406" y="5017"/>
                  </a:cubicBezTo>
                  <a:cubicBezTo>
                    <a:pt x="9234" y="4535"/>
                    <a:pt x="8950" y="4091"/>
                    <a:pt x="8579" y="3733"/>
                  </a:cubicBezTo>
                  <a:cubicBezTo>
                    <a:pt x="7826" y="2931"/>
                    <a:pt x="6876" y="2351"/>
                    <a:pt x="5827" y="2017"/>
                  </a:cubicBezTo>
                  <a:cubicBezTo>
                    <a:pt x="5308" y="1857"/>
                    <a:pt x="4777" y="1783"/>
                    <a:pt x="4247" y="1758"/>
                  </a:cubicBezTo>
                  <a:cubicBezTo>
                    <a:pt x="4155" y="1756"/>
                    <a:pt x="4059" y="1754"/>
                    <a:pt x="3962" y="1754"/>
                  </a:cubicBezTo>
                  <a:cubicBezTo>
                    <a:pt x="3537" y="1754"/>
                    <a:pt x="3078" y="1789"/>
                    <a:pt x="2716" y="1980"/>
                  </a:cubicBezTo>
                  <a:cubicBezTo>
                    <a:pt x="2706" y="1987"/>
                    <a:pt x="2695" y="1989"/>
                    <a:pt x="2686" y="1989"/>
                  </a:cubicBezTo>
                  <a:cubicBezTo>
                    <a:pt x="2641" y="1989"/>
                    <a:pt x="2615" y="1925"/>
                    <a:pt x="2667" y="1894"/>
                  </a:cubicBezTo>
                  <a:cubicBezTo>
                    <a:pt x="3095" y="1612"/>
                    <a:pt x="3602" y="1542"/>
                    <a:pt x="4106" y="1542"/>
                  </a:cubicBezTo>
                  <a:close/>
                  <a:moveTo>
                    <a:pt x="4727" y="0"/>
                  </a:moveTo>
                  <a:cubicBezTo>
                    <a:pt x="4325" y="0"/>
                    <a:pt x="3931" y="73"/>
                    <a:pt x="3568" y="252"/>
                  </a:cubicBezTo>
                  <a:cubicBezTo>
                    <a:pt x="3309" y="561"/>
                    <a:pt x="3074" y="906"/>
                    <a:pt x="2827" y="1227"/>
                  </a:cubicBezTo>
                  <a:cubicBezTo>
                    <a:pt x="2346" y="1857"/>
                    <a:pt x="1889" y="2499"/>
                    <a:pt x="1420" y="3128"/>
                  </a:cubicBezTo>
                  <a:cubicBezTo>
                    <a:pt x="988" y="3721"/>
                    <a:pt x="568" y="4301"/>
                    <a:pt x="136" y="4881"/>
                  </a:cubicBezTo>
                  <a:cubicBezTo>
                    <a:pt x="87" y="4943"/>
                    <a:pt x="50" y="5017"/>
                    <a:pt x="0" y="5079"/>
                  </a:cubicBezTo>
                  <a:cubicBezTo>
                    <a:pt x="95" y="5074"/>
                    <a:pt x="190" y="5072"/>
                    <a:pt x="285" y="5072"/>
                  </a:cubicBezTo>
                  <a:cubicBezTo>
                    <a:pt x="761" y="5072"/>
                    <a:pt x="1241" y="5124"/>
                    <a:pt x="1704" y="5227"/>
                  </a:cubicBezTo>
                  <a:cubicBezTo>
                    <a:pt x="2469" y="5400"/>
                    <a:pt x="3210" y="5659"/>
                    <a:pt x="3901" y="6004"/>
                  </a:cubicBezTo>
                  <a:cubicBezTo>
                    <a:pt x="4580" y="6338"/>
                    <a:pt x="5234" y="6720"/>
                    <a:pt x="5864" y="7140"/>
                  </a:cubicBezTo>
                  <a:cubicBezTo>
                    <a:pt x="6592" y="7597"/>
                    <a:pt x="7259" y="8152"/>
                    <a:pt x="7851" y="8782"/>
                  </a:cubicBezTo>
                  <a:cubicBezTo>
                    <a:pt x="8876" y="9905"/>
                    <a:pt x="8728" y="11534"/>
                    <a:pt x="8518" y="12954"/>
                  </a:cubicBezTo>
                  <a:lnTo>
                    <a:pt x="8567" y="12855"/>
                  </a:lnTo>
                  <a:cubicBezTo>
                    <a:pt x="8740" y="12448"/>
                    <a:pt x="8937" y="12053"/>
                    <a:pt x="9160" y="11670"/>
                  </a:cubicBezTo>
                  <a:cubicBezTo>
                    <a:pt x="9209" y="11510"/>
                    <a:pt x="9271" y="11349"/>
                    <a:pt x="9308" y="11176"/>
                  </a:cubicBezTo>
                  <a:cubicBezTo>
                    <a:pt x="9332" y="11078"/>
                    <a:pt x="9357" y="10979"/>
                    <a:pt x="9394" y="10893"/>
                  </a:cubicBezTo>
                  <a:cubicBezTo>
                    <a:pt x="9382" y="10868"/>
                    <a:pt x="9382" y="10856"/>
                    <a:pt x="9394" y="10843"/>
                  </a:cubicBezTo>
                  <a:cubicBezTo>
                    <a:pt x="9456" y="10510"/>
                    <a:pt x="9555" y="10189"/>
                    <a:pt x="9666" y="9868"/>
                  </a:cubicBezTo>
                  <a:cubicBezTo>
                    <a:pt x="9752" y="9559"/>
                    <a:pt x="9863" y="9263"/>
                    <a:pt x="9974" y="8967"/>
                  </a:cubicBezTo>
                  <a:cubicBezTo>
                    <a:pt x="10196" y="8350"/>
                    <a:pt x="10419" y="7745"/>
                    <a:pt x="10591" y="7115"/>
                  </a:cubicBezTo>
                  <a:cubicBezTo>
                    <a:pt x="10740" y="6585"/>
                    <a:pt x="10826" y="6029"/>
                    <a:pt x="10863" y="5474"/>
                  </a:cubicBezTo>
                  <a:cubicBezTo>
                    <a:pt x="10900" y="4918"/>
                    <a:pt x="10912" y="4313"/>
                    <a:pt x="10727" y="3782"/>
                  </a:cubicBezTo>
                  <a:cubicBezTo>
                    <a:pt x="10369" y="2746"/>
                    <a:pt x="9406" y="1968"/>
                    <a:pt x="8518" y="1412"/>
                  </a:cubicBezTo>
                  <a:cubicBezTo>
                    <a:pt x="7703" y="869"/>
                    <a:pt x="6802" y="450"/>
                    <a:pt x="5864" y="166"/>
                  </a:cubicBezTo>
                  <a:cubicBezTo>
                    <a:pt x="5488" y="64"/>
                    <a:pt x="5104" y="0"/>
                    <a:pt x="4727" y="0"/>
                  </a:cubicBez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2757384524a_0_1689"/>
            <p:cNvSpPr/>
            <p:nvPr/>
          </p:nvSpPr>
          <p:spPr>
            <a:xfrm>
              <a:off x="2400726" y="2731799"/>
              <a:ext cx="309707" cy="258532"/>
            </a:xfrm>
            <a:custGeom>
              <a:rect b="b" l="l" r="r" t="t"/>
              <a:pathLst>
                <a:path extrusionOk="0" h="3309" w="3964">
                  <a:moveTo>
                    <a:pt x="2112" y="0"/>
                  </a:moveTo>
                  <a:cubicBezTo>
                    <a:pt x="1803" y="13"/>
                    <a:pt x="1494" y="62"/>
                    <a:pt x="1186" y="136"/>
                  </a:cubicBezTo>
                  <a:cubicBezTo>
                    <a:pt x="828" y="223"/>
                    <a:pt x="470" y="334"/>
                    <a:pt x="198" y="605"/>
                  </a:cubicBezTo>
                  <a:cubicBezTo>
                    <a:pt x="136" y="692"/>
                    <a:pt x="62" y="766"/>
                    <a:pt x="1" y="852"/>
                  </a:cubicBezTo>
                  <a:cubicBezTo>
                    <a:pt x="161" y="914"/>
                    <a:pt x="223" y="1198"/>
                    <a:pt x="248" y="1346"/>
                  </a:cubicBezTo>
                  <a:cubicBezTo>
                    <a:pt x="297" y="1642"/>
                    <a:pt x="309" y="1938"/>
                    <a:pt x="309" y="2235"/>
                  </a:cubicBezTo>
                  <a:cubicBezTo>
                    <a:pt x="309" y="2593"/>
                    <a:pt x="297" y="2938"/>
                    <a:pt x="297" y="3296"/>
                  </a:cubicBezTo>
                  <a:cubicBezTo>
                    <a:pt x="386" y="3305"/>
                    <a:pt x="476" y="3309"/>
                    <a:pt x="566" y="3309"/>
                  </a:cubicBezTo>
                  <a:cubicBezTo>
                    <a:pt x="1133" y="3309"/>
                    <a:pt x="1704" y="3156"/>
                    <a:pt x="2247" y="3049"/>
                  </a:cubicBezTo>
                  <a:cubicBezTo>
                    <a:pt x="2531" y="2988"/>
                    <a:pt x="2803" y="2951"/>
                    <a:pt x="3087" y="2889"/>
                  </a:cubicBezTo>
                  <a:cubicBezTo>
                    <a:pt x="3346" y="2840"/>
                    <a:pt x="3593" y="2753"/>
                    <a:pt x="3864" y="2716"/>
                  </a:cubicBezTo>
                  <a:cubicBezTo>
                    <a:pt x="3926" y="2050"/>
                    <a:pt x="3963" y="1309"/>
                    <a:pt x="3655" y="729"/>
                  </a:cubicBezTo>
                  <a:cubicBezTo>
                    <a:pt x="3358" y="198"/>
                    <a:pt x="2692" y="13"/>
                    <a:pt x="211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2757384524a_0_1689"/>
            <p:cNvSpPr/>
            <p:nvPr/>
          </p:nvSpPr>
          <p:spPr>
            <a:xfrm>
              <a:off x="1846164" y="2034492"/>
              <a:ext cx="562380" cy="416745"/>
            </a:xfrm>
            <a:custGeom>
              <a:rect b="b" l="l" r="r" t="t"/>
              <a:pathLst>
                <a:path extrusionOk="0" h="5334" w="7198">
                  <a:moveTo>
                    <a:pt x="6864" y="3667"/>
                  </a:moveTo>
                  <a:cubicBezTo>
                    <a:pt x="6877" y="3716"/>
                    <a:pt x="6914" y="3753"/>
                    <a:pt x="6963" y="3766"/>
                  </a:cubicBezTo>
                  <a:lnTo>
                    <a:pt x="6963" y="3778"/>
                  </a:lnTo>
                  <a:cubicBezTo>
                    <a:pt x="6951" y="3864"/>
                    <a:pt x="6938" y="3951"/>
                    <a:pt x="6901" y="4025"/>
                  </a:cubicBezTo>
                  <a:cubicBezTo>
                    <a:pt x="6827" y="4272"/>
                    <a:pt x="6716" y="4506"/>
                    <a:pt x="6593" y="4729"/>
                  </a:cubicBezTo>
                  <a:lnTo>
                    <a:pt x="6568" y="4778"/>
                  </a:lnTo>
                  <a:cubicBezTo>
                    <a:pt x="6494" y="4914"/>
                    <a:pt x="6407" y="5087"/>
                    <a:pt x="6247" y="5124"/>
                  </a:cubicBezTo>
                  <a:cubicBezTo>
                    <a:pt x="6235" y="5124"/>
                    <a:pt x="6222" y="5124"/>
                    <a:pt x="6222" y="5136"/>
                  </a:cubicBezTo>
                  <a:cubicBezTo>
                    <a:pt x="6210" y="5111"/>
                    <a:pt x="6210" y="5074"/>
                    <a:pt x="6210" y="5049"/>
                  </a:cubicBezTo>
                  <a:cubicBezTo>
                    <a:pt x="6210" y="4938"/>
                    <a:pt x="6222" y="4827"/>
                    <a:pt x="6259" y="4716"/>
                  </a:cubicBezTo>
                  <a:cubicBezTo>
                    <a:pt x="6370" y="4334"/>
                    <a:pt x="6580" y="3963"/>
                    <a:pt x="6864" y="3667"/>
                  </a:cubicBezTo>
                  <a:close/>
                  <a:moveTo>
                    <a:pt x="1544" y="1"/>
                  </a:moveTo>
                  <a:cubicBezTo>
                    <a:pt x="902" y="1"/>
                    <a:pt x="458" y="112"/>
                    <a:pt x="75" y="359"/>
                  </a:cubicBezTo>
                  <a:cubicBezTo>
                    <a:pt x="1" y="408"/>
                    <a:pt x="38" y="507"/>
                    <a:pt x="112" y="507"/>
                  </a:cubicBezTo>
                  <a:lnTo>
                    <a:pt x="124" y="519"/>
                  </a:lnTo>
                  <a:cubicBezTo>
                    <a:pt x="137" y="519"/>
                    <a:pt x="149" y="519"/>
                    <a:pt x="161" y="507"/>
                  </a:cubicBezTo>
                  <a:cubicBezTo>
                    <a:pt x="445" y="359"/>
                    <a:pt x="816" y="285"/>
                    <a:pt x="1322" y="285"/>
                  </a:cubicBezTo>
                  <a:cubicBezTo>
                    <a:pt x="1445" y="285"/>
                    <a:pt x="1556" y="285"/>
                    <a:pt x="1680" y="297"/>
                  </a:cubicBezTo>
                  <a:cubicBezTo>
                    <a:pt x="2210" y="309"/>
                    <a:pt x="2741" y="396"/>
                    <a:pt x="3260" y="544"/>
                  </a:cubicBezTo>
                  <a:cubicBezTo>
                    <a:pt x="4297" y="877"/>
                    <a:pt x="5235" y="1457"/>
                    <a:pt x="5988" y="2247"/>
                  </a:cubicBezTo>
                  <a:cubicBezTo>
                    <a:pt x="6358" y="2593"/>
                    <a:pt x="6630" y="3025"/>
                    <a:pt x="6815" y="3507"/>
                  </a:cubicBezTo>
                  <a:cubicBezTo>
                    <a:pt x="6469" y="3815"/>
                    <a:pt x="6222" y="4198"/>
                    <a:pt x="6086" y="4642"/>
                  </a:cubicBezTo>
                  <a:cubicBezTo>
                    <a:pt x="6037" y="4766"/>
                    <a:pt x="5951" y="5062"/>
                    <a:pt x="6049" y="5222"/>
                  </a:cubicBezTo>
                  <a:cubicBezTo>
                    <a:pt x="6074" y="5272"/>
                    <a:pt x="6111" y="5309"/>
                    <a:pt x="6173" y="5321"/>
                  </a:cubicBezTo>
                  <a:cubicBezTo>
                    <a:pt x="6185" y="5333"/>
                    <a:pt x="6210" y="5333"/>
                    <a:pt x="6222" y="5333"/>
                  </a:cubicBezTo>
                  <a:cubicBezTo>
                    <a:pt x="6346" y="5321"/>
                    <a:pt x="6457" y="5272"/>
                    <a:pt x="6543" y="5185"/>
                  </a:cubicBezTo>
                  <a:cubicBezTo>
                    <a:pt x="6617" y="5111"/>
                    <a:pt x="6667" y="5025"/>
                    <a:pt x="6716" y="4951"/>
                  </a:cubicBezTo>
                  <a:lnTo>
                    <a:pt x="6728" y="4926"/>
                  </a:lnTo>
                  <a:cubicBezTo>
                    <a:pt x="6901" y="4679"/>
                    <a:pt x="7025" y="4408"/>
                    <a:pt x="7136" y="4111"/>
                  </a:cubicBezTo>
                  <a:cubicBezTo>
                    <a:pt x="7185" y="3988"/>
                    <a:pt x="7197" y="3864"/>
                    <a:pt x="7197" y="3729"/>
                  </a:cubicBezTo>
                  <a:cubicBezTo>
                    <a:pt x="7185" y="3679"/>
                    <a:pt x="7173" y="3630"/>
                    <a:pt x="7136" y="3593"/>
                  </a:cubicBezTo>
                  <a:cubicBezTo>
                    <a:pt x="7148" y="3198"/>
                    <a:pt x="6938" y="2754"/>
                    <a:pt x="6494" y="2247"/>
                  </a:cubicBezTo>
                  <a:cubicBezTo>
                    <a:pt x="6136" y="1828"/>
                    <a:pt x="5716" y="1470"/>
                    <a:pt x="5259" y="1161"/>
                  </a:cubicBezTo>
                  <a:cubicBezTo>
                    <a:pt x="4260" y="445"/>
                    <a:pt x="3050" y="38"/>
                    <a:pt x="1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757384524a_0_1689"/>
            <p:cNvSpPr/>
            <p:nvPr/>
          </p:nvSpPr>
          <p:spPr>
            <a:xfrm>
              <a:off x="1438251" y="2500300"/>
              <a:ext cx="682856" cy="478468"/>
            </a:xfrm>
            <a:custGeom>
              <a:rect b="b" l="l" r="r" t="t"/>
              <a:pathLst>
                <a:path extrusionOk="0" h="6124" w="8740">
                  <a:moveTo>
                    <a:pt x="8061" y="4309"/>
                  </a:moveTo>
                  <a:cubicBezTo>
                    <a:pt x="8061" y="4334"/>
                    <a:pt x="8073" y="4346"/>
                    <a:pt x="8086" y="4358"/>
                  </a:cubicBezTo>
                  <a:cubicBezTo>
                    <a:pt x="8098" y="4371"/>
                    <a:pt x="8098" y="4383"/>
                    <a:pt x="8098" y="4395"/>
                  </a:cubicBezTo>
                  <a:lnTo>
                    <a:pt x="8110" y="4408"/>
                  </a:lnTo>
                  <a:cubicBezTo>
                    <a:pt x="8123" y="4420"/>
                    <a:pt x="8123" y="4432"/>
                    <a:pt x="8135" y="4457"/>
                  </a:cubicBezTo>
                  <a:cubicBezTo>
                    <a:pt x="8147" y="4531"/>
                    <a:pt x="8147" y="4618"/>
                    <a:pt x="8135" y="4704"/>
                  </a:cubicBezTo>
                  <a:cubicBezTo>
                    <a:pt x="8098" y="4951"/>
                    <a:pt x="8036" y="5198"/>
                    <a:pt x="7950" y="5432"/>
                  </a:cubicBezTo>
                  <a:cubicBezTo>
                    <a:pt x="7925" y="5519"/>
                    <a:pt x="7888" y="5617"/>
                    <a:pt x="7851" y="5704"/>
                  </a:cubicBezTo>
                  <a:cubicBezTo>
                    <a:pt x="7839" y="5741"/>
                    <a:pt x="7826" y="5766"/>
                    <a:pt x="7802" y="5790"/>
                  </a:cubicBezTo>
                  <a:lnTo>
                    <a:pt x="7802" y="5803"/>
                  </a:lnTo>
                  <a:lnTo>
                    <a:pt x="7777" y="5827"/>
                  </a:lnTo>
                  <a:cubicBezTo>
                    <a:pt x="7765" y="5852"/>
                    <a:pt x="7740" y="5877"/>
                    <a:pt x="7703" y="5889"/>
                  </a:cubicBezTo>
                  <a:cubicBezTo>
                    <a:pt x="7691" y="5901"/>
                    <a:pt x="7678" y="5914"/>
                    <a:pt x="7666" y="5914"/>
                  </a:cubicBezTo>
                  <a:cubicBezTo>
                    <a:pt x="7654" y="5914"/>
                    <a:pt x="7641" y="5889"/>
                    <a:pt x="7629" y="5840"/>
                  </a:cubicBezTo>
                  <a:cubicBezTo>
                    <a:pt x="7617" y="5728"/>
                    <a:pt x="7617" y="5617"/>
                    <a:pt x="7629" y="5506"/>
                  </a:cubicBezTo>
                  <a:cubicBezTo>
                    <a:pt x="7678" y="5074"/>
                    <a:pt x="7826" y="4667"/>
                    <a:pt x="8061" y="4309"/>
                  </a:cubicBezTo>
                  <a:close/>
                  <a:moveTo>
                    <a:pt x="260" y="1"/>
                  </a:moveTo>
                  <a:cubicBezTo>
                    <a:pt x="186" y="1"/>
                    <a:pt x="112" y="26"/>
                    <a:pt x="50" y="75"/>
                  </a:cubicBezTo>
                  <a:cubicBezTo>
                    <a:pt x="25" y="87"/>
                    <a:pt x="0" y="124"/>
                    <a:pt x="13" y="161"/>
                  </a:cubicBezTo>
                  <a:cubicBezTo>
                    <a:pt x="25" y="198"/>
                    <a:pt x="50" y="223"/>
                    <a:pt x="87" y="223"/>
                  </a:cubicBezTo>
                  <a:lnTo>
                    <a:pt x="112" y="223"/>
                  </a:lnTo>
                  <a:cubicBezTo>
                    <a:pt x="284" y="235"/>
                    <a:pt x="432" y="297"/>
                    <a:pt x="581" y="396"/>
                  </a:cubicBezTo>
                  <a:lnTo>
                    <a:pt x="692" y="458"/>
                  </a:lnTo>
                  <a:cubicBezTo>
                    <a:pt x="840" y="532"/>
                    <a:pt x="1000" y="593"/>
                    <a:pt x="1173" y="655"/>
                  </a:cubicBezTo>
                  <a:lnTo>
                    <a:pt x="1432" y="766"/>
                  </a:lnTo>
                  <a:cubicBezTo>
                    <a:pt x="2136" y="1050"/>
                    <a:pt x="2803" y="1383"/>
                    <a:pt x="3296" y="1630"/>
                  </a:cubicBezTo>
                  <a:lnTo>
                    <a:pt x="3815" y="1890"/>
                  </a:lnTo>
                  <a:cubicBezTo>
                    <a:pt x="4259" y="2112"/>
                    <a:pt x="4703" y="2334"/>
                    <a:pt x="5148" y="2568"/>
                  </a:cubicBezTo>
                  <a:lnTo>
                    <a:pt x="5506" y="2741"/>
                  </a:lnTo>
                  <a:cubicBezTo>
                    <a:pt x="5987" y="2976"/>
                    <a:pt x="6456" y="3223"/>
                    <a:pt x="6901" y="3507"/>
                  </a:cubicBezTo>
                  <a:cubicBezTo>
                    <a:pt x="7036" y="3593"/>
                    <a:pt x="7172" y="3692"/>
                    <a:pt x="7308" y="3778"/>
                  </a:cubicBezTo>
                  <a:cubicBezTo>
                    <a:pt x="7431" y="3865"/>
                    <a:pt x="7592" y="3976"/>
                    <a:pt x="7740" y="4074"/>
                  </a:cubicBezTo>
                  <a:cubicBezTo>
                    <a:pt x="7814" y="4111"/>
                    <a:pt x="7876" y="4161"/>
                    <a:pt x="7938" y="4210"/>
                  </a:cubicBezTo>
                  <a:cubicBezTo>
                    <a:pt x="7654" y="4581"/>
                    <a:pt x="7469" y="5013"/>
                    <a:pt x="7419" y="5482"/>
                  </a:cubicBezTo>
                  <a:cubicBezTo>
                    <a:pt x="7394" y="5667"/>
                    <a:pt x="7382" y="5938"/>
                    <a:pt x="7493" y="6062"/>
                  </a:cubicBezTo>
                  <a:cubicBezTo>
                    <a:pt x="7530" y="6099"/>
                    <a:pt x="7592" y="6124"/>
                    <a:pt x="7654" y="6124"/>
                  </a:cubicBezTo>
                  <a:lnTo>
                    <a:pt x="7666" y="6124"/>
                  </a:lnTo>
                  <a:cubicBezTo>
                    <a:pt x="7802" y="6099"/>
                    <a:pt x="7913" y="6012"/>
                    <a:pt x="7987" y="5889"/>
                  </a:cubicBezTo>
                  <a:cubicBezTo>
                    <a:pt x="8036" y="5815"/>
                    <a:pt x="8086" y="5716"/>
                    <a:pt x="8110" y="5630"/>
                  </a:cubicBezTo>
                  <a:lnTo>
                    <a:pt x="8110" y="5605"/>
                  </a:lnTo>
                  <a:cubicBezTo>
                    <a:pt x="8234" y="5333"/>
                    <a:pt x="8308" y="5037"/>
                    <a:pt x="8357" y="4741"/>
                  </a:cubicBezTo>
                  <a:cubicBezTo>
                    <a:pt x="8357" y="4679"/>
                    <a:pt x="8370" y="4618"/>
                    <a:pt x="8370" y="4556"/>
                  </a:cubicBezTo>
                  <a:cubicBezTo>
                    <a:pt x="8431" y="4593"/>
                    <a:pt x="8493" y="4642"/>
                    <a:pt x="8555" y="4692"/>
                  </a:cubicBezTo>
                  <a:cubicBezTo>
                    <a:pt x="8567" y="4704"/>
                    <a:pt x="8592" y="4704"/>
                    <a:pt x="8617" y="4704"/>
                  </a:cubicBezTo>
                  <a:cubicBezTo>
                    <a:pt x="8654" y="4704"/>
                    <a:pt x="8691" y="4679"/>
                    <a:pt x="8715" y="4642"/>
                  </a:cubicBezTo>
                  <a:cubicBezTo>
                    <a:pt x="8740" y="4605"/>
                    <a:pt x="8740" y="4568"/>
                    <a:pt x="8715" y="4531"/>
                  </a:cubicBezTo>
                  <a:cubicBezTo>
                    <a:pt x="8542" y="4309"/>
                    <a:pt x="8333" y="4111"/>
                    <a:pt x="8098" y="3976"/>
                  </a:cubicBezTo>
                  <a:lnTo>
                    <a:pt x="8049" y="3939"/>
                  </a:lnTo>
                  <a:cubicBezTo>
                    <a:pt x="7950" y="3877"/>
                    <a:pt x="7839" y="3803"/>
                    <a:pt x="7740" y="3729"/>
                  </a:cubicBezTo>
                  <a:cubicBezTo>
                    <a:pt x="7592" y="3630"/>
                    <a:pt x="7431" y="3531"/>
                    <a:pt x="7283" y="3420"/>
                  </a:cubicBezTo>
                  <a:cubicBezTo>
                    <a:pt x="6802" y="3099"/>
                    <a:pt x="6308" y="2803"/>
                    <a:pt x="5790" y="2531"/>
                  </a:cubicBezTo>
                  <a:lnTo>
                    <a:pt x="5481" y="2371"/>
                  </a:lnTo>
                  <a:cubicBezTo>
                    <a:pt x="4975" y="2099"/>
                    <a:pt x="4457" y="1840"/>
                    <a:pt x="3950" y="1593"/>
                  </a:cubicBezTo>
                  <a:lnTo>
                    <a:pt x="3555" y="1408"/>
                  </a:lnTo>
                  <a:cubicBezTo>
                    <a:pt x="2790" y="1038"/>
                    <a:pt x="2198" y="766"/>
                    <a:pt x="1630" y="532"/>
                  </a:cubicBezTo>
                  <a:lnTo>
                    <a:pt x="1321" y="408"/>
                  </a:lnTo>
                  <a:cubicBezTo>
                    <a:pt x="1111" y="322"/>
                    <a:pt x="902" y="248"/>
                    <a:pt x="704" y="149"/>
                  </a:cubicBezTo>
                  <a:lnTo>
                    <a:pt x="667" y="137"/>
                  </a:lnTo>
                  <a:cubicBezTo>
                    <a:pt x="544" y="63"/>
                    <a:pt x="408" y="26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757384524a_0_1689"/>
            <p:cNvSpPr/>
            <p:nvPr/>
          </p:nvSpPr>
          <p:spPr>
            <a:xfrm>
              <a:off x="1256913" y="1751975"/>
              <a:ext cx="1802615" cy="1639558"/>
            </a:xfrm>
            <a:custGeom>
              <a:rect b="b" l="l" r="r" t="t"/>
              <a:pathLst>
                <a:path extrusionOk="0" h="20985" w="23072">
                  <a:moveTo>
                    <a:pt x="13762" y="977"/>
                  </a:moveTo>
                  <a:cubicBezTo>
                    <a:pt x="13676" y="1026"/>
                    <a:pt x="13603" y="1074"/>
                    <a:pt x="13542" y="1111"/>
                  </a:cubicBezTo>
                  <a:lnTo>
                    <a:pt x="13406" y="1062"/>
                  </a:lnTo>
                  <a:cubicBezTo>
                    <a:pt x="13525" y="1014"/>
                    <a:pt x="13633" y="989"/>
                    <a:pt x="13762" y="977"/>
                  </a:cubicBezTo>
                  <a:close/>
                  <a:moveTo>
                    <a:pt x="11530" y="1543"/>
                  </a:moveTo>
                  <a:cubicBezTo>
                    <a:pt x="11505" y="1592"/>
                    <a:pt x="11481" y="1642"/>
                    <a:pt x="11456" y="1691"/>
                  </a:cubicBezTo>
                  <a:cubicBezTo>
                    <a:pt x="11431" y="1667"/>
                    <a:pt x="11419" y="1629"/>
                    <a:pt x="11419" y="1605"/>
                  </a:cubicBezTo>
                  <a:cubicBezTo>
                    <a:pt x="11419" y="1592"/>
                    <a:pt x="11419" y="1592"/>
                    <a:pt x="11444" y="1580"/>
                  </a:cubicBezTo>
                  <a:cubicBezTo>
                    <a:pt x="11468" y="1568"/>
                    <a:pt x="11505" y="1555"/>
                    <a:pt x="11530" y="1543"/>
                  </a:cubicBezTo>
                  <a:close/>
                  <a:moveTo>
                    <a:pt x="14172" y="988"/>
                  </a:moveTo>
                  <a:cubicBezTo>
                    <a:pt x="14307" y="1000"/>
                    <a:pt x="14443" y="1049"/>
                    <a:pt x="14567" y="1111"/>
                  </a:cubicBezTo>
                  <a:cubicBezTo>
                    <a:pt x="14801" y="1222"/>
                    <a:pt x="15011" y="1395"/>
                    <a:pt x="15171" y="1605"/>
                  </a:cubicBezTo>
                  <a:lnTo>
                    <a:pt x="15147" y="1605"/>
                  </a:lnTo>
                  <a:cubicBezTo>
                    <a:pt x="15060" y="1642"/>
                    <a:pt x="14962" y="1679"/>
                    <a:pt x="14875" y="1741"/>
                  </a:cubicBezTo>
                  <a:cubicBezTo>
                    <a:pt x="14505" y="1531"/>
                    <a:pt x="14135" y="1358"/>
                    <a:pt x="13764" y="1210"/>
                  </a:cubicBezTo>
                  <a:cubicBezTo>
                    <a:pt x="13900" y="1136"/>
                    <a:pt x="14036" y="1049"/>
                    <a:pt x="14172" y="988"/>
                  </a:cubicBezTo>
                  <a:close/>
                  <a:moveTo>
                    <a:pt x="15283" y="1802"/>
                  </a:moveTo>
                  <a:cubicBezTo>
                    <a:pt x="15320" y="1864"/>
                    <a:pt x="15369" y="1938"/>
                    <a:pt x="15394" y="2000"/>
                  </a:cubicBezTo>
                  <a:lnTo>
                    <a:pt x="15381" y="2000"/>
                  </a:lnTo>
                  <a:cubicBezTo>
                    <a:pt x="15320" y="1975"/>
                    <a:pt x="15246" y="1938"/>
                    <a:pt x="15184" y="1901"/>
                  </a:cubicBezTo>
                  <a:lnTo>
                    <a:pt x="15134" y="1864"/>
                  </a:lnTo>
                  <a:cubicBezTo>
                    <a:pt x="15184" y="1852"/>
                    <a:pt x="15233" y="1827"/>
                    <a:pt x="15283" y="1802"/>
                  </a:cubicBezTo>
                  <a:close/>
                  <a:moveTo>
                    <a:pt x="12528" y="1942"/>
                  </a:moveTo>
                  <a:lnTo>
                    <a:pt x="12555" y="1950"/>
                  </a:lnTo>
                  <a:cubicBezTo>
                    <a:pt x="12604" y="1950"/>
                    <a:pt x="12641" y="1963"/>
                    <a:pt x="12666" y="1987"/>
                  </a:cubicBezTo>
                  <a:cubicBezTo>
                    <a:pt x="12690" y="1987"/>
                    <a:pt x="12703" y="2012"/>
                    <a:pt x="12715" y="2037"/>
                  </a:cubicBezTo>
                  <a:cubicBezTo>
                    <a:pt x="12715" y="2037"/>
                    <a:pt x="12715" y="2049"/>
                    <a:pt x="12715" y="2049"/>
                  </a:cubicBezTo>
                  <a:cubicBezTo>
                    <a:pt x="12690" y="2086"/>
                    <a:pt x="12629" y="2099"/>
                    <a:pt x="12530" y="2099"/>
                  </a:cubicBezTo>
                  <a:lnTo>
                    <a:pt x="12431" y="2099"/>
                  </a:lnTo>
                  <a:cubicBezTo>
                    <a:pt x="12467" y="2050"/>
                    <a:pt x="12504" y="2002"/>
                    <a:pt x="12528" y="1942"/>
                  </a:cubicBezTo>
                  <a:close/>
                  <a:moveTo>
                    <a:pt x="16295" y="395"/>
                  </a:moveTo>
                  <a:cubicBezTo>
                    <a:pt x="16505" y="395"/>
                    <a:pt x="16714" y="407"/>
                    <a:pt x="16912" y="457"/>
                  </a:cubicBezTo>
                  <a:cubicBezTo>
                    <a:pt x="18072" y="728"/>
                    <a:pt x="18615" y="1913"/>
                    <a:pt x="18838" y="2864"/>
                  </a:cubicBezTo>
                  <a:cubicBezTo>
                    <a:pt x="18578" y="2938"/>
                    <a:pt x="18332" y="3024"/>
                    <a:pt x="18085" y="3123"/>
                  </a:cubicBezTo>
                  <a:lnTo>
                    <a:pt x="18072" y="3123"/>
                  </a:lnTo>
                  <a:cubicBezTo>
                    <a:pt x="18023" y="2716"/>
                    <a:pt x="17850" y="2333"/>
                    <a:pt x="17554" y="2049"/>
                  </a:cubicBezTo>
                  <a:cubicBezTo>
                    <a:pt x="17245" y="1741"/>
                    <a:pt x="16850" y="1543"/>
                    <a:pt x="16418" y="1469"/>
                  </a:cubicBezTo>
                  <a:cubicBezTo>
                    <a:pt x="16332" y="1296"/>
                    <a:pt x="16233" y="1148"/>
                    <a:pt x="16110" y="1000"/>
                  </a:cubicBezTo>
                  <a:cubicBezTo>
                    <a:pt x="15949" y="802"/>
                    <a:pt x="15752" y="630"/>
                    <a:pt x="15542" y="469"/>
                  </a:cubicBezTo>
                  <a:cubicBezTo>
                    <a:pt x="15789" y="420"/>
                    <a:pt x="16048" y="395"/>
                    <a:pt x="16295" y="395"/>
                  </a:cubicBezTo>
                  <a:close/>
                  <a:moveTo>
                    <a:pt x="16566" y="1765"/>
                  </a:moveTo>
                  <a:lnTo>
                    <a:pt x="16566" y="1765"/>
                  </a:lnTo>
                  <a:cubicBezTo>
                    <a:pt x="16838" y="1852"/>
                    <a:pt x="17097" y="1987"/>
                    <a:pt x="17319" y="2185"/>
                  </a:cubicBezTo>
                  <a:cubicBezTo>
                    <a:pt x="17603" y="2457"/>
                    <a:pt x="17776" y="2839"/>
                    <a:pt x="17788" y="3234"/>
                  </a:cubicBezTo>
                  <a:lnTo>
                    <a:pt x="17665" y="3296"/>
                  </a:lnTo>
                  <a:cubicBezTo>
                    <a:pt x="17443" y="3123"/>
                    <a:pt x="17208" y="2963"/>
                    <a:pt x="16974" y="2827"/>
                  </a:cubicBezTo>
                  <a:lnTo>
                    <a:pt x="16949" y="2827"/>
                  </a:lnTo>
                  <a:cubicBezTo>
                    <a:pt x="16887" y="2777"/>
                    <a:pt x="16813" y="2740"/>
                    <a:pt x="16739" y="2703"/>
                  </a:cubicBezTo>
                  <a:lnTo>
                    <a:pt x="16714" y="2691"/>
                  </a:lnTo>
                  <a:lnTo>
                    <a:pt x="16714" y="2679"/>
                  </a:lnTo>
                  <a:cubicBezTo>
                    <a:pt x="16727" y="2370"/>
                    <a:pt x="16677" y="2062"/>
                    <a:pt x="16566" y="1765"/>
                  </a:cubicBezTo>
                  <a:close/>
                  <a:moveTo>
                    <a:pt x="15381" y="3568"/>
                  </a:moveTo>
                  <a:lnTo>
                    <a:pt x="15381" y="3592"/>
                  </a:lnTo>
                  <a:cubicBezTo>
                    <a:pt x="15357" y="3654"/>
                    <a:pt x="15332" y="3716"/>
                    <a:pt x="15307" y="3777"/>
                  </a:cubicBezTo>
                  <a:cubicBezTo>
                    <a:pt x="15283" y="3753"/>
                    <a:pt x="15270" y="3728"/>
                    <a:pt x="15258" y="3703"/>
                  </a:cubicBezTo>
                  <a:cubicBezTo>
                    <a:pt x="15233" y="3679"/>
                    <a:pt x="15221" y="3654"/>
                    <a:pt x="15221" y="3617"/>
                  </a:cubicBezTo>
                  <a:cubicBezTo>
                    <a:pt x="15233" y="3605"/>
                    <a:pt x="15246" y="3605"/>
                    <a:pt x="15270" y="3592"/>
                  </a:cubicBezTo>
                  <a:cubicBezTo>
                    <a:pt x="15304" y="3581"/>
                    <a:pt x="15338" y="3570"/>
                    <a:pt x="15381" y="3568"/>
                  </a:cubicBezTo>
                  <a:close/>
                  <a:moveTo>
                    <a:pt x="14135" y="198"/>
                  </a:moveTo>
                  <a:cubicBezTo>
                    <a:pt x="14221" y="198"/>
                    <a:pt x="14307" y="198"/>
                    <a:pt x="14394" y="210"/>
                  </a:cubicBezTo>
                  <a:cubicBezTo>
                    <a:pt x="14937" y="272"/>
                    <a:pt x="15468" y="667"/>
                    <a:pt x="15789" y="1012"/>
                  </a:cubicBezTo>
                  <a:cubicBezTo>
                    <a:pt x="16159" y="1420"/>
                    <a:pt x="16369" y="1950"/>
                    <a:pt x="16381" y="2506"/>
                  </a:cubicBezTo>
                  <a:lnTo>
                    <a:pt x="16369" y="2506"/>
                  </a:lnTo>
                  <a:cubicBezTo>
                    <a:pt x="16369" y="2765"/>
                    <a:pt x="16344" y="3024"/>
                    <a:pt x="16282" y="3284"/>
                  </a:cubicBezTo>
                  <a:cubicBezTo>
                    <a:pt x="16221" y="3580"/>
                    <a:pt x="16134" y="3864"/>
                    <a:pt x="15999" y="4135"/>
                  </a:cubicBezTo>
                  <a:cubicBezTo>
                    <a:pt x="15875" y="4098"/>
                    <a:pt x="15752" y="4037"/>
                    <a:pt x="15616" y="3987"/>
                  </a:cubicBezTo>
                  <a:cubicBezTo>
                    <a:pt x="15554" y="3962"/>
                    <a:pt x="15492" y="3925"/>
                    <a:pt x="15431" y="3888"/>
                  </a:cubicBezTo>
                  <a:cubicBezTo>
                    <a:pt x="15431" y="3864"/>
                    <a:pt x="15443" y="3839"/>
                    <a:pt x="15443" y="3827"/>
                  </a:cubicBezTo>
                  <a:cubicBezTo>
                    <a:pt x="15468" y="3716"/>
                    <a:pt x="15492" y="3617"/>
                    <a:pt x="15542" y="3518"/>
                  </a:cubicBezTo>
                  <a:cubicBezTo>
                    <a:pt x="15591" y="3419"/>
                    <a:pt x="15641" y="3308"/>
                    <a:pt x="15665" y="3209"/>
                  </a:cubicBezTo>
                  <a:cubicBezTo>
                    <a:pt x="15739" y="2963"/>
                    <a:pt x="15776" y="2716"/>
                    <a:pt x="15776" y="2481"/>
                  </a:cubicBezTo>
                  <a:cubicBezTo>
                    <a:pt x="15776" y="2024"/>
                    <a:pt x="15604" y="1605"/>
                    <a:pt x="15295" y="1284"/>
                  </a:cubicBezTo>
                  <a:cubicBezTo>
                    <a:pt x="15011" y="938"/>
                    <a:pt x="14604" y="741"/>
                    <a:pt x="14172" y="728"/>
                  </a:cubicBezTo>
                  <a:lnTo>
                    <a:pt x="14098" y="728"/>
                  </a:lnTo>
                  <a:cubicBezTo>
                    <a:pt x="14081" y="728"/>
                    <a:pt x="14064" y="728"/>
                    <a:pt x="14047" y="728"/>
                  </a:cubicBezTo>
                  <a:cubicBezTo>
                    <a:pt x="13657" y="728"/>
                    <a:pt x="13281" y="863"/>
                    <a:pt x="12962" y="1111"/>
                  </a:cubicBezTo>
                  <a:cubicBezTo>
                    <a:pt x="12653" y="1358"/>
                    <a:pt x="12406" y="1679"/>
                    <a:pt x="12246" y="2062"/>
                  </a:cubicBezTo>
                  <a:cubicBezTo>
                    <a:pt x="12160" y="2037"/>
                    <a:pt x="12061" y="2000"/>
                    <a:pt x="11962" y="1963"/>
                  </a:cubicBezTo>
                  <a:lnTo>
                    <a:pt x="11851" y="1938"/>
                  </a:lnTo>
                  <a:cubicBezTo>
                    <a:pt x="11752" y="1901"/>
                    <a:pt x="11666" y="1864"/>
                    <a:pt x="11579" y="1815"/>
                  </a:cubicBezTo>
                  <a:cubicBezTo>
                    <a:pt x="11826" y="1321"/>
                    <a:pt x="12197" y="901"/>
                    <a:pt x="12666" y="617"/>
                  </a:cubicBezTo>
                  <a:cubicBezTo>
                    <a:pt x="13110" y="346"/>
                    <a:pt x="13616" y="198"/>
                    <a:pt x="14135" y="198"/>
                  </a:cubicBezTo>
                  <a:close/>
                  <a:moveTo>
                    <a:pt x="16344" y="4061"/>
                  </a:moveTo>
                  <a:cubicBezTo>
                    <a:pt x="16381" y="4074"/>
                    <a:pt x="16418" y="4086"/>
                    <a:pt x="16443" y="4111"/>
                  </a:cubicBezTo>
                  <a:cubicBezTo>
                    <a:pt x="16443" y="4111"/>
                    <a:pt x="16492" y="4148"/>
                    <a:pt x="16480" y="4172"/>
                  </a:cubicBezTo>
                  <a:cubicBezTo>
                    <a:pt x="16452" y="4200"/>
                    <a:pt x="16417" y="4214"/>
                    <a:pt x="16381" y="4214"/>
                  </a:cubicBezTo>
                  <a:cubicBezTo>
                    <a:pt x="16369" y="4214"/>
                    <a:pt x="16357" y="4212"/>
                    <a:pt x="16344" y="4209"/>
                  </a:cubicBezTo>
                  <a:lnTo>
                    <a:pt x="16258" y="4209"/>
                  </a:lnTo>
                  <a:cubicBezTo>
                    <a:pt x="16295" y="4160"/>
                    <a:pt x="16319" y="4111"/>
                    <a:pt x="16344" y="4061"/>
                  </a:cubicBezTo>
                  <a:close/>
                  <a:moveTo>
                    <a:pt x="19060" y="4469"/>
                  </a:moveTo>
                  <a:cubicBezTo>
                    <a:pt x="19060" y="4678"/>
                    <a:pt x="19047" y="4901"/>
                    <a:pt x="19023" y="5123"/>
                  </a:cubicBezTo>
                  <a:cubicBezTo>
                    <a:pt x="18973" y="4925"/>
                    <a:pt x="18899" y="4740"/>
                    <a:pt x="18825" y="4555"/>
                  </a:cubicBezTo>
                  <a:lnTo>
                    <a:pt x="18813" y="4555"/>
                  </a:lnTo>
                  <a:cubicBezTo>
                    <a:pt x="18887" y="4518"/>
                    <a:pt x="18973" y="4493"/>
                    <a:pt x="19060" y="4469"/>
                  </a:cubicBezTo>
                  <a:close/>
                  <a:moveTo>
                    <a:pt x="11444" y="914"/>
                  </a:moveTo>
                  <a:cubicBezTo>
                    <a:pt x="11604" y="914"/>
                    <a:pt x="11777" y="926"/>
                    <a:pt x="11937" y="951"/>
                  </a:cubicBezTo>
                  <a:cubicBezTo>
                    <a:pt x="11826" y="1074"/>
                    <a:pt x="11728" y="1222"/>
                    <a:pt x="11641" y="1370"/>
                  </a:cubicBezTo>
                  <a:lnTo>
                    <a:pt x="11629" y="1370"/>
                  </a:lnTo>
                  <a:cubicBezTo>
                    <a:pt x="11616" y="1364"/>
                    <a:pt x="11604" y="1361"/>
                    <a:pt x="11590" y="1361"/>
                  </a:cubicBezTo>
                  <a:cubicBezTo>
                    <a:pt x="11576" y="1361"/>
                    <a:pt x="11561" y="1364"/>
                    <a:pt x="11542" y="1370"/>
                  </a:cubicBezTo>
                  <a:cubicBezTo>
                    <a:pt x="11531" y="1369"/>
                    <a:pt x="11520" y="1368"/>
                    <a:pt x="11509" y="1368"/>
                  </a:cubicBezTo>
                  <a:cubicBezTo>
                    <a:pt x="11434" y="1368"/>
                    <a:pt x="11362" y="1403"/>
                    <a:pt x="11308" y="1457"/>
                  </a:cubicBezTo>
                  <a:cubicBezTo>
                    <a:pt x="11271" y="1494"/>
                    <a:pt x="11246" y="1555"/>
                    <a:pt x="11258" y="1629"/>
                  </a:cubicBezTo>
                  <a:cubicBezTo>
                    <a:pt x="11283" y="1839"/>
                    <a:pt x="11542" y="1963"/>
                    <a:pt x="11703" y="2024"/>
                  </a:cubicBezTo>
                  <a:lnTo>
                    <a:pt x="11728" y="2049"/>
                  </a:lnTo>
                  <a:cubicBezTo>
                    <a:pt x="11900" y="2136"/>
                    <a:pt x="12085" y="2197"/>
                    <a:pt x="12283" y="2259"/>
                  </a:cubicBezTo>
                  <a:cubicBezTo>
                    <a:pt x="12357" y="2271"/>
                    <a:pt x="12443" y="2284"/>
                    <a:pt x="12530" y="2284"/>
                  </a:cubicBezTo>
                  <a:cubicBezTo>
                    <a:pt x="12541" y="2285"/>
                    <a:pt x="12553" y="2285"/>
                    <a:pt x="12564" y="2285"/>
                  </a:cubicBezTo>
                  <a:cubicBezTo>
                    <a:pt x="12686" y="2285"/>
                    <a:pt x="12795" y="2225"/>
                    <a:pt x="12863" y="2123"/>
                  </a:cubicBezTo>
                  <a:cubicBezTo>
                    <a:pt x="12900" y="2062"/>
                    <a:pt x="12888" y="1975"/>
                    <a:pt x="12851" y="1913"/>
                  </a:cubicBezTo>
                  <a:cubicBezTo>
                    <a:pt x="12801" y="1827"/>
                    <a:pt x="12715" y="1778"/>
                    <a:pt x="12616" y="1753"/>
                  </a:cubicBezTo>
                  <a:cubicBezTo>
                    <a:pt x="12629" y="1741"/>
                    <a:pt x="12629" y="1716"/>
                    <a:pt x="12641" y="1704"/>
                  </a:cubicBezTo>
                  <a:cubicBezTo>
                    <a:pt x="12752" y="1531"/>
                    <a:pt x="12888" y="1383"/>
                    <a:pt x="13048" y="1272"/>
                  </a:cubicBezTo>
                  <a:cubicBezTo>
                    <a:pt x="13320" y="1370"/>
                    <a:pt x="13616" y="1494"/>
                    <a:pt x="13949" y="1642"/>
                  </a:cubicBezTo>
                  <a:cubicBezTo>
                    <a:pt x="14283" y="1802"/>
                    <a:pt x="14641" y="2000"/>
                    <a:pt x="14962" y="2197"/>
                  </a:cubicBezTo>
                  <a:cubicBezTo>
                    <a:pt x="15134" y="2296"/>
                    <a:pt x="15295" y="2382"/>
                    <a:pt x="15468" y="2481"/>
                  </a:cubicBezTo>
                  <a:cubicBezTo>
                    <a:pt x="15468" y="2617"/>
                    <a:pt x="15468" y="2753"/>
                    <a:pt x="15455" y="2876"/>
                  </a:cubicBezTo>
                  <a:lnTo>
                    <a:pt x="15455" y="3000"/>
                  </a:lnTo>
                  <a:cubicBezTo>
                    <a:pt x="15455" y="3111"/>
                    <a:pt x="15431" y="3209"/>
                    <a:pt x="15418" y="3308"/>
                  </a:cubicBezTo>
                  <a:cubicBezTo>
                    <a:pt x="15418" y="3308"/>
                    <a:pt x="15406" y="3382"/>
                    <a:pt x="15406" y="3395"/>
                  </a:cubicBezTo>
                  <a:lnTo>
                    <a:pt x="15344" y="3395"/>
                  </a:lnTo>
                  <a:cubicBezTo>
                    <a:pt x="15333" y="3393"/>
                    <a:pt x="15322" y="3392"/>
                    <a:pt x="15311" y="3392"/>
                  </a:cubicBezTo>
                  <a:cubicBezTo>
                    <a:pt x="15239" y="3392"/>
                    <a:pt x="15177" y="3426"/>
                    <a:pt x="15134" y="3469"/>
                  </a:cubicBezTo>
                  <a:cubicBezTo>
                    <a:pt x="15085" y="3506"/>
                    <a:pt x="15073" y="3567"/>
                    <a:pt x="15073" y="3629"/>
                  </a:cubicBezTo>
                  <a:cubicBezTo>
                    <a:pt x="15085" y="3753"/>
                    <a:pt x="15159" y="3876"/>
                    <a:pt x="15270" y="3938"/>
                  </a:cubicBezTo>
                  <a:cubicBezTo>
                    <a:pt x="15283" y="3950"/>
                    <a:pt x="15295" y="3962"/>
                    <a:pt x="15320" y="3975"/>
                  </a:cubicBezTo>
                  <a:cubicBezTo>
                    <a:pt x="15369" y="4012"/>
                    <a:pt x="15431" y="4037"/>
                    <a:pt x="15468" y="4074"/>
                  </a:cubicBezTo>
                  <a:cubicBezTo>
                    <a:pt x="15641" y="4172"/>
                    <a:pt x="15826" y="4259"/>
                    <a:pt x="16011" y="4333"/>
                  </a:cubicBezTo>
                  <a:cubicBezTo>
                    <a:pt x="16036" y="4345"/>
                    <a:pt x="16060" y="4357"/>
                    <a:pt x="16085" y="4357"/>
                  </a:cubicBezTo>
                  <a:lnTo>
                    <a:pt x="16097" y="4357"/>
                  </a:lnTo>
                  <a:cubicBezTo>
                    <a:pt x="16171" y="4382"/>
                    <a:pt x="16245" y="4395"/>
                    <a:pt x="16332" y="4395"/>
                  </a:cubicBezTo>
                  <a:cubicBezTo>
                    <a:pt x="16341" y="4396"/>
                    <a:pt x="16351" y="4396"/>
                    <a:pt x="16360" y="4396"/>
                  </a:cubicBezTo>
                  <a:cubicBezTo>
                    <a:pt x="16462" y="4396"/>
                    <a:pt x="16560" y="4337"/>
                    <a:pt x="16628" y="4246"/>
                  </a:cubicBezTo>
                  <a:cubicBezTo>
                    <a:pt x="16653" y="4197"/>
                    <a:pt x="16665" y="4123"/>
                    <a:pt x="16640" y="4074"/>
                  </a:cubicBezTo>
                  <a:cubicBezTo>
                    <a:pt x="16591" y="3987"/>
                    <a:pt x="16529" y="3913"/>
                    <a:pt x="16443" y="3888"/>
                  </a:cubicBezTo>
                  <a:cubicBezTo>
                    <a:pt x="16554" y="3642"/>
                    <a:pt x="16628" y="3382"/>
                    <a:pt x="16677" y="3111"/>
                  </a:cubicBezTo>
                  <a:cubicBezTo>
                    <a:pt x="16887" y="3234"/>
                    <a:pt x="17109" y="3370"/>
                    <a:pt x="17307" y="3518"/>
                  </a:cubicBezTo>
                  <a:cubicBezTo>
                    <a:pt x="17739" y="3827"/>
                    <a:pt x="18257" y="4259"/>
                    <a:pt x="18529" y="4864"/>
                  </a:cubicBezTo>
                  <a:cubicBezTo>
                    <a:pt x="18973" y="5839"/>
                    <a:pt x="18788" y="7011"/>
                    <a:pt x="18640" y="7875"/>
                  </a:cubicBezTo>
                  <a:cubicBezTo>
                    <a:pt x="18492" y="8764"/>
                    <a:pt x="18332" y="9690"/>
                    <a:pt x="18159" y="10678"/>
                  </a:cubicBezTo>
                  <a:cubicBezTo>
                    <a:pt x="18109" y="10912"/>
                    <a:pt x="18060" y="11147"/>
                    <a:pt x="18011" y="11381"/>
                  </a:cubicBezTo>
                  <a:cubicBezTo>
                    <a:pt x="17937" y="11727"/>
                    <a:pt x="17862" y="12085"/>
                    <a:pt x="17813" y="12443"/>
                  </a:cubicBezTo>
                  <a:cubicBezTo>
                    <a:pt x="17566" y="12319"/>
                    <a:pt x="17307" y="12270"/>
                    <a:pt x="17035" y="12270"/>
                  </a:cubicBezTo>
                  <a:cubicBezTo>
                    <a:pt x="16900" y="12270"/>
                    <a:pt x="16776" y="12282"/>
                    <a:pt x="16640" y="12319"/>
                  </a:cubicBezTo>
                  <a:cubicBezTo>
                    <a:pt x="16048" y="12332"/>
                    <a:pt x="15455" y="12504"/>
                    <a:pt x="14949" y="12825"/>
                  </a:cubicBezTo>
                  <a:cubicBezTo>
                    <a:pt x="14801" y="12936"/>
                    <a:pt x="14665" y="13048"/>
                    <a:pt x="14542" y="13183"/>
                  </a:cubicBezTo>
                  <a:lnTo>
                    <a:pt x="14554" y="13085"/>
                  </a:lnTo>
                  <a:lnTo>
                    <a:pt x="14579" y="12986"/>
                  </a:lnTo>
                  <a:cubicBezTo>
                    <a:pt x="14665" y="12801"/>
                    <a:pt x="14739" y="12616"/>
                    <a:pt x="14789" y="12430"/>
                  </a:cubicBezTo>
                  <a:cubicBezTo>
                    <a:pt x="14814" y="12356"/>
                    <a:pt x="14838" y="12282"/>
                    <a:pt x="14863" y="12221"/>
                  </a:cubicBezTo>
                  <a:cubicBezTo>
                    <a:pt x="14962" y="11949"/>
                    <a:pt x="15060" y="11677"/>
                    <a:pt x="15196" y="11332"/>
                  </a:cubicBezTo>
                  <a:lnTo>
                    <a:pt x="15233" y="11233"/>
                  </a:lnTo>
                  <a:cubicBezTo>
                    <a:pt x="15443" y="10702"/>
                    <a:pt x="15653" y="10147"/>
                    <a:pt x="15813" y="9579"/>
                  </a:cubicBezTo>
                  <a:cubicBezTo>
                    <a:pt x="15974" y="8999"/>
                    <a:pt x="16073" y="8406"/>
                    <a:pt x="16122" y="7814"/>
                  </a:cubicBezTo>
                  <a:cubicBezTo>
                    <a:pt x="16171" y="7221"/>
                    <a:pt x="16147" y="6616"/>
                    <a:pt x="16023" y="6024"/>
                  </a:cubicBezTo>
                  <a:cubicBezTo>
                    <a:pt x="15789" y="5135"/>
                    <a:pt x="15097" y="4320"/>
                    <a:pt x="13888" y="3555"/>
                  </a:cubicBezTo>
                  <a:cubicBezTo>
                    <a:pt x="13073" y="3049"/>
                    <a:pt x="12110" y="2481"/>
                    <a:pt x="11024" y="2148"/>
                  </a:cubicBezTo>
                  <a:cubicBezTo>
                    <a:pt x="10592" y="2012"/>
                    <a:pt x="10135" y="1938"/>
                    <a:pt x="9678" y="1926"/>
                  </a:cubicBezTo>
                  <a:cubicBezTo>
                    <a:pt x="9395" y="1926"/>
                    <a:pt x="9123" y="1963"/>
                    <a:pt x="8851" y="2049"/>
                  </a:cubicBezTo>
                  <a:cubicBezTo>
                    <a:pt x="9185" y="1691"/>
                    <a:pt x="9567" y="1395"/>
                    <a:pt x="9999" y="1173"/>
                  </a:cubicBezTo>
                  <a:cubicBezTo>
                    <a:pt x="10320" y="1025"/>
                    <a:pt x="10666" y="938"/>
                    <a:pt x="11012" y="938"/>
                  </a:cubicBezTo>
                  <a:cubicBezTo>
                    <a:pt x="11184" y="926"/>
                    <a:pt x="11320" y="914"/>
                    <a:pt x="11444" y="914"/>
                  </a:cubicBezTo>
                  <a:close/>
                  <a:moveTo>
                    <a:pt x="9715" y="2148"/>
                  </a:moveTo>
                  <a:cubicBezTo>
                    <a:pt x="10086" y="2148"/>
                    <a:pt x="10468" y="2210"/>
                    <a:pt x="10826" y="2308"/>
                  </a:cubicBezTo>
                  <a:cubicBezTo>
                    <a:pt x="11629" y="2531"/>
                    <a:pt x="12456" y="2913"/>
                    <a:pt x="13480" y="3555"/>
                  </a:cubicBezTo>
                  <a:cubicBezTo>
                    <a:pt x="14665" y="4308"/>
                    <a:pt x="15381" y="5073"/>
                    <a:pt x="15665" y="5900"/>
                  </a:cubicBezTo>
                  <a:cubicBezTo>
                    <a:pt x="15850" y="6431"/>
                    <a:pt x="15838" y="7024"/>
                    <a:pt x="15801" y="7604"/>
                  </a:cubicBezTo>
                  <a:cubicBezTo>
                    <a:pt x="15764" y="8159"/>
                    <a:pt x="15678" y="8703"/>
                    <a:pt x="15529" y="9233"/>
                  </a:cubicBezTo>
                  <a:cubicBezTo>
                    <a:pt x="15381" y="9826"/>
                    <a:pt x="15171" y="10394"/>
                    <a:pt x="14962" y="10949"/>
                  </a:cubicBezTo>
                  <a:lnTo>
                    <a:pt x="14912" y="11085"/>
                  </a:lnTo>
                  <a:cubicBezTo>
                    <a:pt x="14814" y="11356"/>
                    <a:pt x="14702" y="11677"/>
                    <a:pt x="14604" y="11986"/>
                  </a:cubicBezTo>
                  <a:cubicBezTo>
                    <a:pt x="14579" y="12085"/>
                    <a:pt x="14554" y="12171"/>
                    <a:pt x="14517" y="12270"/>
                  </a:cubicBezTo>
                  <a:cubicBezTo>
                    <a:pt x="14443" y="12492"/>
                    <a:pt x="14381" y="12727"/>
                    <a:pt x="14332" y="12961"/>
                  </a:cubicBezTo>
                  <a:cubicBezTo>
                    <a:pt x="14332" y="12986"/>
                    <a:pt x="14332" y="12998"/>
                    <a:pt x="14332" y="13011"/>
                  </a:cubicBezTo>
                  <a:cubicBezTo>
                    <a:pt x="14307" y="13109"/>
                    <a:pt x="14283" y="13196"/>
                    <a:pt x="14258" y="13294"/>
                  </a:cubicBezTo>
                  <a:cubicBezTo>
                    <a:pt x="14209" y="13443"/>
                    <a:pt x="14159" y="13603"/>
                    <a:pt x="14098" y="13788"/>
                  </a:cubicBezTo>
                  <a:cubicBezTo>
                    <a:pt x="13900" y="14134"/>
                    <a:pt x="13715" y="14492"/>
                    <a:pt x="13554" y="14862"/>
                  </a:cubicBezTo>
                  <a:cubicBezTo>
                    <a:pt x="13740" y="13480"/>
                    <a:pt x="13826" y="11949"/>
                    <a:pt x="12851" y="10887"/>
                  </a:cubicBezTo>
                  <a:cubicBezTo>
                    <a:pt x="12258" y="10258"/>
                    <a:pt x="11579" y="9702"/>
                    <a:pt x="10851" y="9233"/>
                  </a:cubicBezTo>
                  <a:cubicBezTo>
                    <a:pt x="10222" y="8814"/>
                    <a:pt x="9567" y="8431"/>
                    <a:pt x="8888" y="8098"/>
                  </a:cubicBezTo>
                  <a:cubicBezTo>
                    <a:pt x="8185" y="7752"/>
                    <a:pt x="7444" y="7493"/>
                    <a:pt x="6679" y="7320"/>
                  </a:cubicBezTo>
                  <a:cubicBezTo>
                    <a:pt x="6234" y="7221"/>
                    <a:pt x="5790" y="7172"/>
                    <a:pt x="5333" y="7172"/>
                  </a:cubicBezTo>
                  <a:lnTo>
                    <a:pt x="5025" y="7172"/>
                  </a:lnTo>
                  <a:cubicBezTo>
                    <a:pt x="5062" y="7123"/>
                    <a:pt x="5099" y="7073"/>
                    <a:pt x="5136" y="7024"/>
                  </a:cubicBezTo>
                  <a:cubicBezTo>
                    <a:pt x="5420" y="6641"/>
                    <a:pt x="5704" y="6258"/>
                    <a:pt x="5975" y="5876"/>
                  </a:cubicBezTo>
                  <a:lnTo>
                    <a:pt x="6420" y="5271"/>
                  </a:lnTo>
                  <a:cubicBezTo>
                    <a:pt x="6876" y="4654"/>
                    <a:pt x="7345" y="4000"/>
                    <a:pt x="7814" y="3370"/>
                  </a:cubicBezTo>
                  <a:lnTo>
                    <a:pt x="7975" y="3160"/>
                  </a:lnTo>
                  <a:cubicBezTo>
                    <a:pt x="8160" y="2913"/>
                    <a:pt x="8358" y="2642"/>
                    <a:pt x="8555" y="2407"/>
                  </a:cubicBezTo>
                  <a:cubicBezTo>
                    <a:pt x="8913" y="2234"/>
                    <a:pt x="9320" y="2148"/>
                    <a:pt x="9715" y="2148"/>
                  </a:cubicBezTo>
                  <a:close/>
                  <a:moveTo>
                    <a:pt x="16752" y="12579"/>
                  </a:moveTo>
                  <a:cubicBezTo>
                    <a:pt x="17455" y="12591"/>
                    <a:pt x="18023" y="12862"/>
                    <a:pt x="18257" y="13294"/>
                  </a:cubicBezTo>
                  <a:cubicBezTo>
                    <a:pt x="18566" y="13850"/>
                    <a:pt x="18529" y="14554"/>
                    <a:pt x="18455" y="15245"/>
                  </a:cubicBezTo>
                  <a:cubicBezTo>
                    <a:pt x="18319" y="15269"/>
                    <a:pt x="18171" y="15294"/>
                    <a:pt x="18035" y="15344"/>
                  </a:cubicBezTo>
                  <a:cubicBezTo>
                    <a:pt x="17924" y="15368"/>
                    <a:pt x="17825" y="15393"/>
                    <a:pt x="17727" y="15418"/>
                  </a:cubicBezTo>
                  <a:cubicBezTo>
                    <a:pt x="17591" y="15430"/>
                    <a:pt x="17455" y="15455"/>
                    <a:pt x="17319" y="15479"/>
                  </a:cubicBezTo>
                  <a:cubicBezTo>
                    <a:pt x="17159" y="15504"/>
                    <a:pt x="17023" y="15529"/>
                    <a:pt x="16875" y="15553"/>
                  </a:cubicBezTo>
                  <a:lnTo>
                    <a:pt x="16566" y="15627"/>
                  </a:lnTo>
                  <a:cubicBezTo>
                    <a:pt x="16110" y="15739"/>
                    <a:pt x="15641" y="15800"/>
                    <a:pt x="15171" y="15825"/>
                  </a:cubicBezTo>
                  <a:lnTo>
                    <a:pt x="14962" y="15825"/>
                  </a:lnTo>
                  <a:cubicBezTo>
                    <a:pt x="14974" y="15504"/>
                    <a:pt x="14974" y="15158"/>
                    <a:pt x="14974" y="14776"/>
                  </a:cubicBezTo>
                  <a:cubicBezTo>
                    <a:pt x="14974" y="14479"/>
                    <a:pt x="14962" y="14183"/>
                    <a:pt x="14925" y="13887"/>
                  </a:cubicBezTo>
                  <a:cubicBezTo>
                    <a:pt x="14900" y="13739"/>
                    <a:pt x="14838" y="13480"/>
                    <a:pt x="14690" y="13393"/>
                  </a:cubicBezTo>
                  <a:cubicBezTo>
                    <a:pt x="14739" y="13319"/>
                    <a:pt x="14801" y="13245"/>
                    <a:pt x="14863" y="13183"/>
                  </a:cubicBezTo>
                  <a:cubicBezTo>
                    <a:pt x="15110" y="12912"/>
                    <a:pt x="15455" y="12813"/>
                    <a:pt x="15838" y="12714"/>
                  </a:cubicBezTo>
                  <a:cubicBezTo>
                    <a:pt x="16134" y="12640"/>
                    <a:pt x="16443" y="12591"/>
                    <a:pt x="16752" y="12579"/>
                  </a:cubicBezTo>
                  <a:close/>
                  <a:moveTo>
                    <a:pt x="19759" y="4369"/>
                  </a:moveTo>
                  <a:cubicBezTo>
                    <a:pt x="20225" y="4369"/>
                    <a:pt x="20676" y="4553"/>
                    <a:pt x="21023" y="4864"/>
                  </a:cubicBezTo>
                  <a:cubicBezTo>
                    <a:pt x="21615" y="5394"/>
                    <a:pt x="21664" y="6345"/>
                    <a:pt x="21171" y="7690"/>
                  </a:cubicBezTo>
                  <a:cubicBezTo>
                    <a:pt x="21010" y="8110"/>
                    <a:pt x="20825" y="8530"/>
                    <a:pt x="20628" y="8925"/>
                  </a:cubicBezTo>
                  <a:cubicBezTo>
                    <a:pt x="20319" y="9628"/>
                    <a:pt x="19986" y="10344"/>
                    <a:pt x="19813" y="11122"/>
                  </a:cubicBezTo>
                  <a:cubicBezTo>
                    <a:pt x="19702" y="11751"/>
                    <a:pt x="19689" y="12393"/>
                    <a:pt x="19763" y="13035"/>
                  </a:cubicBezTo>
                  <a:lnTo>
                    <a:pt x="19788" y="13233"/>
                  </a:lnTo>
                  <a:cubicBezTo>
                    <a:pt x="19850" y="13813"/>
                    <a:pt x="19912" y="14418"/>
                    <a:pt x="19763" y="14998"/>
                  </a:cubicBezTo>
                  <a:cubicBezTo>
                    <a:pt x="19603" y="15627"/>
                    <a:pt x="19220" y="16183"/>
                    <a:pt x="18690" y="16566"/>
                  </a:cubicBezTo>
                  <a:cubicBezTo>
                    <a:pt x="18714" y="16417"/>
                    <a:pt x="18727" y="16282"/>
                    <a:pt x="18739" y="16146"/>
                  </a:cubicBezTo>
                  <a:lnTo>
                    <a:pt x="18776" y="15911"/>
                  </a:lnTo>
                  <a:cubicBezTo>
                    <a:pt x="18887" y="14998"/>
                    <a:pt x="19010" y="13973"/>
                    <a:pt x="18578" y="13159"/>
                  </a:cubicBezTo>
                  <a:cubicBezTo>
                    <a:pt x="18480" y="12949"/>
                    <a:pt x="18319" y="12776"/>
                    <a:pt x="18134" y="12628"/>
                  </a:cubicBezTo>
                  <a:cubicBezTo>
                    <a:pt x="18159" y="12566"/>
                    <a:pt x="18171" y="12504"/>
                    <a:pt x="18183" y="12430"/>
                  </a:cubicBezTo>
                  <a:cubicBezTo>
                    <a:pt x="18257" y="12097"/>
                    <a:pt x="18332" y="11764"/>
                    <a:pt x="18393" y="11431"/>
                  </a:cubicBezTo>
                  <a:cubicBezTo>
                    <a:pt x="18554" y="10579"/>
                    <a:pt x="18739" y="9579"/>
                    <a:pt x="18887" y="8567"/>
                  </a:cubicBezTo>
                  <a:cubicBezTo>
                    <a:pt x="18949" y="8196"/>
                    <a:pt x="18998" y="7814"/>
                    <a:pt x="19047" y="7443"/>
                  </a:cubicBezTo>
                  <a:lnTo>
                    <a:pt x="19072" y="7209"/>
                  </a:lnTo>
                  <a:cubicBezTo>
                    <a:pt x="19134" y="6789"/>
                    <a:pt x="19171" y="6370"/>
                    <a:pt x="19159" y="5950"/>
                  </a:cubicBezTo>
                  <a:lnTo>
                    <a:pt x="19208" y="5789"/>
                  </a:lnTo>
                  <a:cubicBezTo>
                    <a:pt x="19307" y="5333"/>
                    <a:pt x="19356" y="4864"/>
                    <a:pt x="19344" y="4395"/>
                  </a:cubicBezTo>
                  <a:cubicBezTo>
                    <a:pt x="19467" y="4382"/>
                    <a:pt x="19591" y="4370"/>
                    <a:pt x="19714" y="4370"/>
                  </a:cubicBezTo>
                  <a:cubicBezTo>
                    <a:pt x="19729" y="4369"/>
                    <a:pt x="19744" y="4369"/>
                    <a:pt x="19759" y="4369"/>
                  </a:cubicBezTo>
                  <a:close/>
                  <a:moveTo>
                    <a:pt x="15665" y="16035"/>
                  </a:moveTo>
                  <a:lnTo>
                    <a:pt x="15678" y="16059"/>
                  </a:lnTo>
                  <a:lnTo>
                    <a:pt x="15690" y="16072"/>
                  </a:lnTo>
                  <a:cubicBezTo>
                    <a:pt x="15727" y="16146"/>
                    <a:pt x="15739" y="16220"/>
                    <a:pt x="15752" y="16294"/>
                  </a:cubicBezTo>
                  <a:cubicBezTo>
                    <a:pt x="15776" y="16529"/>
                    <a:pt x="15789" y="16763"/>
                    <a:pt x="15776" y="16985"/>
                  </a:cubicBezTo>
                  <a:cubicBezTo>
                    <a:pt x="15776" y="17084"/>
                    <a:pt x="15764" y="17183"/>
                    <a:pt x="15752" y="17282"/>
                  </a:cubicBezTo>
                  <a:cubicBezTo>
                    <a:pt x="15752" y="17319"/>
                    <a:pt x="15739" y="17356"/>
                    <a:pt x="15727" y="17393"/>
                  </a:cubicBezTo>
                  <a:cubicBezTo>
                    <a:pt x="15727" y="17405"/>
                    <a:pt x="15715" y="17430"/>
                    <a:pt x="15702" y="17454"/>
                  </a:cubicBezTo>
                  <a:lnTo>
                    <a:pt x="15690" y="17479"/>
                  </a:lnTo>
                  <a:cubicBezTo>
                    <a:pt x="15678" y="17504"/>
                    <a:pt x="15641" y="17565"/>
                    <a:pt x="15616" y="17578"/>
                  </a:cubicBezTo>
                  <a:cubicBezTo>
                    <a:pt x="15604" y="17565"/>
                    <a:pt x="15591" y="17553"/>
                    <a:pt x="15591" y="17528"/>
                  </a:cubicBezTo>
                  <a:cubicBezTo>
                    <a:pt x="15529" y="17430"/>
                    <a:pt x="15492" y="17319"/>
                    <a:pt x="15480" y="17207"/>
                  </a:cubicBezTo>
                  <a:cubicBezTo>
                    <a:pt x="15418" y="16812"/>
                    <a:pt x="15443" y="16417"/>
                    <a:pt x="15566" y="16035"/>
                  </a:cubicBezTo>
                  <a:close/>
                  <a:moveTo>
                    <a:pt x="19989" y="2974"/>
                  </a:moveTo>
                  <a:cubicBezTo>
                    <a:pt x="20398" y="2974"/>
                    <a:pt x="20794" y="3084"/>
                    <a:pt x="21134" y="3284"/>
                  </a:cubicBezTo>
                  <a:cubicBezTo>
                    <a:pt x="22417" y="4074"/>
                    <a:pt x="22677" y="5913"/>
                    <a:pt x="22738" y="6678"/>
                  </a:cubicBezTo>
                  <a:cubicBezTo>
                    <a:pt x="22800" y="7369"/>
                    <a:pt x="22726" y="8061"/>
                    <a:pt x="22541" y="8727"/>
                  </a:cubicBezTo>
                  <a:cubicBezTo>
                    <a:pt x="22319" y="9443"/>
                    <a:pt x="22035" y="10147"/>
                    <a:pt x="21689" y="10813"/>
                  </a:cubicBezTo>
                  <a:cubicBezTo>
                    <a:pt x="21627" y="10937"/>
                    <a:pt x="21566" y="11073"/>
                    <a:pt x="21504" y="11208"/>
                  </a:cubicBezTo>
                  <a:cubicBezTo>
                    <a:pt x="21245" y="11739"/>
                    <a:pt x="20973" y="12282"/>
                    <a:pt x="20751" y="12838"/>
                  </a:cubicBezTo>
                  <a:cubicBezTo>
                    <a:pt x="20479" y="13529"/>
                    <a:pt x="20319" y="14257"/>
                    <a:pt x="20294" y="14998"/>
                  </a:cubicBezTo>
                  <a:cubicBezTo>
                    <a:pt x="20294" y="15208"/>
                    <a:pt x="20307" y="15430"/>
                    <a:pt x="20307" y="15652"/>
                  </a:cubicBezTo>
                  <a:cubicBezTo>
                    <a:pt x="20307" y="15837"/>
                    <a:pt x="20319" y="16035"/>
                    <a:pt x="20307" y="16232"/>
                  </a:cubicBezTo>
                  <a:cubicBezTo>
                    <a:pt x="20294" y="16640"/>
                    <a:pt x="20121" y="17035"/>
                    <a:pt x="19837" y="17343"/>
                  </a:cubicBezTo>
                  <a:cubicBezTo>
                    <a:pt x="19554" y="17627"/>
                    <a:pt x="19245" y="17874"/>
                    <a:pt x="18912" y="18096"/>
                  </a:cubicBezTo>
                  <a:cubicBezTo>
                    <a:pt x="18739" y="18207"/>
                    <a:pt x="18554" y="18318"/>
                    <a:pt x="18381" y="18417"/>
                  </a:cubicBezTo>
                  <a:lnTo>
                    <a:pt x="18220" y="18516"/>
                  </a:lnTo>
                  <a:cubicBezTo>
                    <a:pt x="18381" y="17985"/>
                    <a:pt x="18504" y="17516"/>
                    <a:pt x="18591" y="17072"/>
                  </a:cubicBezTo>
                  <a:cubicBezTo>
                    <a:pt x="19134" y="16689"/>
                    <a:pt x="19578" y="16183"/>
                    <a:pt x="19862" y="15578"/>
                  </a:cubicBezTo>
                  <a:cubicBezTo>
                    <a:pt x="20220" y="14788"/>
                    <a:pt x="20146" y="13961"/>
                    <a:pt x="20072" y="13159"/>
                  </a:cubicBezTo>
                  <a:cubicBezTo>
                    <a:pt x="19998" y="12603"/>
                    <a:pt x="19998" y="12048"/>
                    <a:pt x="20060" y="11492"/>
                  </a:cubicBezTo>
                  <a:cubicBezTo>
                    <a:pt x="20195" y="10653"/>
                    <a:pt x="20566" y="9875"/>
                    <a:pt x="20924" y="9122"/>
                  </a:cubicBezTo>
                  <a:cubicBezTo>
                    <a:pt x="21146" y="8665"/>
                    <a:pt x="21343" y="8196"/>
                    <a:pt x="21529" y="7727"/>
                  </a:cubicBezTo>
                  <a:cubicBezTo>
                    <a:pt x="21738" y="7110"/>
                    <a:pt x="22146" y="5592"/>
                    <a:pt x="21269" y="4728"/>
                  </a:cubicBezTo>
                  <a:cubicBezTo>
                    <a:pt x="20862" y="4333"/>
                    <a:pt x="20307" y="4111"/>
                    <a:pt x="19739" y="4111"/>
                  </a:cubicBezTo>
                  <a:cubicBezTo>
                    <a:pt x="19381" y="4111"/>
                    <a:pt x="19023" y="4197"/>
                    <a:pt x="18702" y="4357"/>
                  </a:cubicBezTo>
                  <a:cubicBezTo>
                    <a:pt x="18615" y="4234"/>
                    <a:pt x="18529" y="4111"/>
                    <a:pt x="18443" y="4000"/>
                  </a:cubicBezTo>
                  <a:cubicBezTo>
                    <a:pt x="18257" y="3790"/>
                    <a:pt x="18060" y="3605"/>
                    <a:pt x="17838" y="3432"/>
                  </a:cubicBezTo>
                  <a:cubicBezTo>
                    <a:pt x="18455" y="3222"/>
                    <a:pt x="19208" y="2975"/>
                    <a:pt x="19924" y="2975"/>
                  </a:cubicBezTo>
                  <a:cubicBezTo>
                    <a:pt x="19946" y="2974"/>
                    <a:pt x="19967" y="2974"/>
                    <a:pt x="19989" y="2974"/>
                  </a:cubicBezTo>
                  <a:close/>
                  <a:moveTo>
                    <a:pt x="3751" y="8627"/>
                  </a:moveTo>
                  <a:cubicBezTo>
                    <a:pt x="3781" y="8627"/>
                    <a:pt x="3810" y="8628"/>
                    <a:pt x="3840" y="8628"/>
                  </a:cubicBezTo>
                  <a:cubicBezTo>
                    <a:pt x="4235" y="8628"/>
                    <a:pt x="4617" y="8665"/>
                    <a:pt x="4988" y="8740"/>
                  </a:cubicBezTo>
                  <a:cubicBezTo>
                    <a:pt x="6025" y="8962"/>
                    <a:pt x="7037" y="9320"/>
                    <a:pt x="7975" y="9801"/>
                  </a:cubicBezTo>
                  <a:cubicBezTo>
                    <a:pt x="8740" y="10184"/>
                    <a:pt x="9715" y="10727"/>
                    <a:pt x="10481" y="11492"/>
                  </a:cubicBezTo>
                  <a:cubicBezTo>
                    <a:pt x="11320" y="12332"/>
                    <a:pt x="11715" y="13369"/>
                    <a:pt x="11604" y="14430"/>
                  </a:cubicBezTo>
                  <a:cubicBezTo>
                    <a:pt x="11518" y="14949"/>
                    <a:pt x="11370" y="15467"/>
                    <a:pt x="11147" y="15948"/>
                  </a:cubicBezTo>
                  <a:lnTo>
                    <a:pt x="11086" y="16109"/>
                  </a:lnTo>
                  <a:cubicBezTo>
                    <a:pt x="10900" y="16640"/>
                    <a:pt x="10641" y="17158"/>
                    <a:pt x="10345" y="17639"/>
                  </a:cubicBezTo>
                  <a:cubicBezTo>
                    <a:pt x="10098" y="18072"/>
                    <a:pt x="9752" y="18442"/>
                    <a:pt x="9320" y="18701"/>
                  </a:cubicBezTo>
                  <a:cubicBezTo>
                    <a:pt x="9123" y="18800"/>
                    <a:pt x="8901" y="18849"/>
                    <a:pt x="8679" y="18849"/>
                  </a:cubicBezTo>
                  <a:cubicBezTo>
                    <a:pt x="8382" y="18837"/>
                    <a:pt x="8098" y="18800"/>
                    <a:pt x="7814" y="18726"/>
                  </a:cubicBezTo>
                  <a:lnTo>
                    <a:pt x="7716" y="18701"/>
                  </a:lnTo>
                  <a:cubicBezTo>
                    <a:pt x="7185" y="18590"/>
                    <a:pt x="6667" y="18429"/>
                    <a:pt x="6160" y="18232"/>
                  </a:cubicBezTo>
                  <a:cubicBezTo>
                    <a:pt x="5963" y="18146"/>
                    <a:pt x="5765" y="18059"/>
                    <a:pt x="5556" y="17973"/>
                  </a:cubicBezTo>
                  <a:cubicBezTo>
                    <a:pt x="5235" y="17837"/>
                    <a:pt x="4901" y="17689"/>
                    <a:pt x="4568" y="17565"/>
                  </a:cubicBezTo>
                  <a:cubicBezTo>
                    <a:pt x="3445" y="17146"/>
                    <a:pt x="2445" y="16454"/>
                    <a:pt x="1605" y="15850"/>
                  </a:cubicBezTo>
                  <a:cubicBezTo>
                    <a:pt x="1186" y="15566"/>
                    <a:pt x="840" y="15183"/>
                    <a:pt x="593" y="14739"/>
                  </a:cubicBezTo>
                  <a:cubicBezTo>
                    <a:pt x="383" y="14307"/>
                    <a:pt x="309" y="13838"/>
                    <a:pt x="371" y="13369"/>
                  </a:cubicBezTo>
                  <a:cubicBezTo>
                    <a:pt x="420" y="12887"/>
                    <a:pt x="532" y="12430"/>
                    <a:pt x="667" y="11974"/>
                  </a:cubicBezTo>
                  <a:cubicBezTo>
                    <a:pt x="680" y="11961"/>
                    <a:pt x="692" y="11949"/>
                    <a:pt x="704" y="11937"/>
                  </a:cubicBezTo>
                  <a:cubicBezTo>
                    <a:pt x="951" y="11122"/>
                    <a:pt x="1334" y="10357"/>
                    <a:pt x="1815" y="9665"/>
                  </a:cubicBezTo>
                  <a:cubicBezTo>
                    <a:pt x="2000" y="9394"/>
                    <a:pt x="2198" y="9122"/>
                    <a:pt x="2420" y="8875"/>
                  </a:cubicBezTo>
                  <a:lnTo>
                    <a:pt x="2445" y="8875"/>
                  </a:lnTo>
                  <a:cubicBezTo>
                    <a:pt x="2861" y="8713"/>
                    <a:pt x="3310" y="8627"/>
                    <a:pt x="3751" y="8627"/>
                  </a:cubicBezTo>
                  <a:close/>
                  <a:moveTo>
                    <a:pt x="5008" y="7504"/>
                  </a:moveTo>
                  <a:cubicBezTo>
                    <a:pt x="5034" y="7504"/>
                    <a:pt x="5060" y="7504"/>
                    <a:pt x="5086" y="7505"/>
                  </a:cubicBezTo>
                  <a:cubicBezTo>
                    <a:pt x="5469" y="7505"/>
                    <a:pt x="5839" y="7555"/>
                    <a:pt x="6210" y="7629"/>
                  </a:cubicBezTo>
                  <a:cubicBezTo>
                    <a:pt x="6975" y="7801"/>
                    <a:pt x="7716" y="8061"/>
                    <a:pt x="8432" y="8406"/>
                  </a:cubicBezTo>
                  <a:cubicBezTo>
                    <a:pt x="9752" y="9011"/>
                    <a:pt x="10987" y="9813"/>
                    <a:pt x="12098" y="10764"/>
                  </a:cubicBezTo>
                  <a:cubicBezTo>
                    <a:pt x="12814" y="11381"/>
                    <a:pt x="13209" y="12035"/>
                    <a:pt x="13295" y="12764"/>
                  </a:cubicBezTo>
                  <a:cubicBezTo>
                    <a:pt x="13382" y="13455"/>
                    <a:pt x="13271" y="14171"/>
                    <a:pt x="13159" y="14874"/>
                  </a:cubicBezTo>
                  <a:lnTo>
                    <a:pt x="13122" y="15109"/>
                  </a:lnTo>
                  <a:cubicBezTo>
                    <a:pt x="13036" y="15664"/>
                    <a:pt x="12962" y="16084"/>
                    <a:pt x="12888" y="16467"/>
                  </a:cubicBezTo>
                  <a:cubicBezTo>
                    <a:pt x="12727" y="16874"/>
                    <a:pt x="12592" y="17282"/>
                    <a:pt x="12456" y="17689"/>
                  </a:cubicBezTo>
                  <a:lnTo>
                    <a:pt x="12431" y="17763"/>
                  </a:lnTo>
                  <a:cubicBezTo>
                    <a:pt x="12332" y="18034"/>
                    <a:pt x="12258" y="18331"/>
                    <a:pt x="12197" y="18615"/>
                  </a:cubicBezTo>
                  <a:cubicBezTo>
                    <a:pt x="12048" y="18899"/>
                    <a:pt x="11863" y="19170"/>
                    <a:pt x="11653" y="19405"/>
                  </a:cubicBezTo>
                  <a:cubicBezTo>
                    <a:pt x="11395" y="19545"/>
                    <a:pt x="11117" y="19619"/>
                    <a:pt x="10828" y="19619"/>
                  </a:cubicBezTo>
                  <a:cubicBezTo>
                    <a:pt x="10787" y="19619"/>
                    <a:pt x="10745" y="19618"/>
                    <a:pt x="10703" y="19615"/>
                  </a:cubicBezTo>
                  <a:cubicBezTo>
                    <a:pt x="10617" y="19615"/>
                    <a:pt x="10505" y="19615"/>
                    <a:pt x="10382" y="19602"/>
                  </a:cubicBezTo>
                  <a:cubicBezTo>
                    <a:pt x="9839" y="19553"/>
                    <a:pt x="9308" y="19454"/>
                    <a:pt x="8790" y="19306"/>
                  </a:cubicBezTo>
                  <a:cubicBezTo>
                    <a:pt x="8580" y="19244"/>
                    <a:pt x="8382" y="19182"/>
                    <a:pt x="8185" y="19096"/>
                  </a:cubicBezTo>
                  <a:lnTo>
                    <a:pt x="8185" y="19096"/>
                  </a:lnTo>
                  <a:cubicBezTo>
                    <a:pt x="8358" y="19133"/>
                    <a:pt x="8543" y="19145"/>
                    <a:pt x="8728" y="19158"/>
                  </a:cubicBezTo>
                  <a:cubicBezTo>
                    <a:pt x="9197" y="19158"/>
                    <a:pt x="9641" y="18923"/>
                    <a:pt x="10073" y="18491"/>
                  </a:cubicBezTo>
                  <a:cubicBezTo>
                    <a:pt x="10740" y="17800"/>
                    <a:pt x="11283" y="16788"/>
                    <a:pt x="11666" y="15467"/>
                  </a:cubicBezTo>
                  <a:cubicBezTo>
                    <a:pt x="11851" y="14899"/>
                    <a:pt x="11925" y="14282"/>
                    <a:pt x="11888" y="13689"/>
                  </a:cubicBezTo>
                  <a:cubicBezTo>
                    <a:pt x="11814" y="13109"/>
                    <a:pt x="11629" y="12554"/>
                    <a:pt x="11320" y="12060"/>
                  </a:cubicBezTo>
                  <a:cubicBezTo>
                    <a:pt x="10826" y="11258"/>
                    <a:pt x="10061" y="10566"/>
                    <a:pt x="8987" y="9937"/>
                  </a:cubicBezTo>
                  <a:cubicBezTo>
                    <a:pt x="8012" y="9357"/>
                    <a:pt x="6950" y="8912"/>
                    <a:pt x="5852" y="8616"/>
                  </a:cubicBezTo>
                  <a:cubicBezTo>
                    <a:pt x="5198" y="8419"/>
                    <a:pt x="4519" y="8320"/>
                    <a:pt x="3840" y="8308"/>
                  </a:cubicBezTo>
                  <a:cubicBezTo>
                    <a:pt x="3543" y="8308"/>
                    <a:pt x="3247" y="8332"/>
                    <a:pt x="2951" y="8382"/>
                  </a:cubicBezTo>
                  <a:lnTo>
                    <a:pt x="2877" y="8406"/>
                  </a:lnTo>
                  <a:cubicBezTo>
                    <a:pt x="3136" y="8172"/>
                    <a:pt x="3420" y="7962"/>
                    <a:pt x="3729" y="7801"/>
                  </a:cubicBezTo>
                  <a:cubicBezTo>
                    <a:pt x="4125" y="7603"/>
                    <a:pt x="4565" y="7504"/>
                    <a:pt x="5008" y="7504"/>
                  </a:cubicBezTo>
                  <a:close/>
                  <a:moveTo>
                    <a:pt x="14554" y="13578"/>
                  </a:moveTo>
                  <a:cubicBezTo>
                    <a:pt x="14727" y="13813"/>
                    <a:pt x="14690" y="15344"/>
                    <a:pt x="14641" y="16084"/>
                  </a:cubicBezTo>
                  <a:cubicBezTo>
                    <a:pt x="14591" y="16800"/>
                    <a:pt x="14480" y="17516"/>
                    <a:pt x="14394" y="18207"/>
                  </a:cubicBezTo>
                  <a:lnTo>
                    <a:pt x="14344" y="18504"/>
                  </a:lnTo>
                  <a:cubicBezTo>
                    <a:pt x="14295" y="18899"/>
                    <a:pt x="14233" y="19269"/>
                    <a:pt x="14196" y="19652"/>
                  </a:cubicBezTo>
                  <a:cubicBezTo>
                    <a:pt x="14172" y="19763"/>
                    <a:pt x="14159" y="19861"/>
                    <a:pt x="14147" y="19972"/>
                  </a:cubicBezTo>
                  <a:lnTo>
                    <a:pt x="14110" y="20244"/>
                  </a:lnTo>
                  <a:cubicBezTo>
                    <a:pt x="14110" y="20281"/>
                    <a:pt x="14098" y="20318"/>
                    <a:pt x="14098" y="20355"/>
                  </a:cubicBezTo>
                  <a:cubicBezTo>
                    <a:pt x="14085" y="20392"/>
                    <a:pt x="14073" y="20479"/>
                    <a:pt x="14073" y="20540"/>
                  </a:cubicBezTo>
                  <a:lnTo>
                    <a:pt x="14011" y="20528"/>
                  </a:lnTo>
                  <a:cubicBezTo>
                    <a:pt x="13678" y="20355"/>
                    <a:pt x="13369" y="20145"/>
                    <a:pt x="13110" y="19886"/>
                  </a:cubicBezTo>
                  <a:lnTo>
                    <a:pt x="13073" y="19861"/>
                  </a:lnTo>
                  <a:cubicBezTo>
                    <a:pt x="12826" y="19652"/>
                    <a:pt x="12567" y="19429"/>
                    <a:pt x="12493" y="19096"/>
                  </a:cubicBezTo>
                  <a:cubicBezTo>
                    <a:pt x="12419" y="18750"/>
                    <a:pt x="12542" y="18405"/>
                    <a:pt x="12653" y="18072"/>
                  </a:cubicBezTo>
                  <a:lnTo>
                    <a:pt x="12740" y="17837"/>
                  </a:lnTo>
                  <a:cubicBezTo>
                    <a:pt x="13011" y="17084"/>
                    <a:pt x="13295" y="16306"/>
                    <a:pt x="13616" y="15553"/>
                  </a:cubicBezTo>
                  <a:cubicBezTo>
                    <a:pt x="13678" y="15405"/>
                    <a:pt x="13752" y="15232"/>
                    <a:pt x="13814" y="15072"/>
                  </a:cubicBezTo>
                  <a:cubicBezTo>
                    <a:pt x="14011" y="14554"/>
                    <a:pt x="14258" y="14047"/>
                    <a:pt x="14554" y="13578"/>
                  </a:cubicBezTo>
                  <a:close/>
                  <a:moveTo>
                    <a:pt x="18430" y="15492"/>
                  </a:moveTo>
                  <a:lnTo>
                    <a:pt x="18406" y="15640"/>
                  </a:lnTo>
                  <a:cubicBezTo>
                    <a:pt x="18332" y="16492"/>
                    <a:pt x="18183" y="17331"/>
                    <a:pt x="17961" y="18158"/>
                  </a:cubicBezTo>
                  <a:cubicBezTo>
                    <a:pt x="17937" y="18244"/>
                    <a:pt x="17912" y="18331"/>
                    <a:pt x="17899" y="18417"/>
                  </a:cubicBezTo>
                  <a:cubicBezTo>
                    <a:pt x="17764" y="18936"/>
                    <a:pt x="17616" y="19479"/>
                    <a:pt x="17282" y="19874"/>
                  </a:cubicBezTo>
                  <a:cubicBezTo>
                    <a:pt x="17072" y="20121"/>
                    <a:pt x="16813" y="20182"/>
                    <a:pt x="16529" y="20269"/>
                  </a:cubicBezTo>
                  <a:lnTo>
                    <a:pt x="16258" y="20343"/>
                  </a:lnTo>
                  <a:cubicBezTo>
                    <a:pt x="15912" y="20442"/>
                    <a:pt x="15566" y="20528"/>
                    <a:pt x="15209" y="20590"/>
                  </a:cubicBezTo>
                  <a:cubicBezTo>
                    <a:pt x="15023" y="20627"/>
                    <a:pt x="14826" y="20639"/>
                    <a:pt x="14628" y="20651"/>
                  </a:cubicBezTo>
                  <a:cubicBezTo>
                    <a:pt x="14530" y="20651"/>
                    <a:pt x="14431" y="20639"/>
                    <a:pt x="14320" y="20627"/>
                  </a:cubicBezTo>
                  <a:cubicBezTo>
                    <a:pt x="14344" y="20577"/>
                    <a:pt x="14357" y="20528"/>
                    <a:pt x="14357" y="20479"/>
                  </a:cubicBezTo>
                  <a:lnTo>
                    <a:pt x="14344" y="20479"/>
                  </a:lnTo>
                  <a:cubicBezTo>
                    <a:pt x="14344" y="20442"/>
                    <a:pt x="14357" y="20392"/>
                    <a:pt x="14369" y="20355"/>
                  </a:cubicBezTo>
                  <a:cubicBezTo>
                    <a:pt x="14381" y="20281"/>
                    <a:pt x="14394" y="20207"/>
                    <a:pt x="14419" y="20133"/>
                  </a:cubicBezTo>
                  <a:cubicBezTo>
                    <a:pt x="14431" y="20034"/>
                    <a:pt x="14456" y="19935"/>
                    <a:pt x="14468" y="19837"/>
                  </a:cubicBezTo>
                  <a:cubicBezTo>
                    <a:pt x="14517" y="19590"/>
                    <a:pt x="14554" y="19331"/>
                    <a:pt x="14591" y="19084"/>
                  </a:cubicBezTo>
                  <a:lnTo>
                    <a:pt x="14628" y="18812"/>
                  </a:lnTo>
                  <a:cubicBezTo>
                    <a:pt x="14739" y="18158"/>
                    <a:pt x="14838" y="17467"/>
                    <a:pt x="14900" y="16775"/>
                  </a:cubicBezTo>
                  <a:cubicBezTo>
                    <a:pt x="14925" y="16541"/>
                    <a:pt x="14937" y="16282"/>
                    <a:pt x="14949" y="15973"/>
                  </a:cubicBezTo>
                  <a:cubicBezTo>
                    <a:pt x="15097" y="15998"/>
                    <a:pt x="15246" y="16022"/>
                    <a:pt x="15394" y="16022"/>
                  </a:cubicBezTo>
                  <a:cubicBezTo>
                    <a:pt x="15258" y="16417"/>
                    <a:pt x="15221" y="16825"/>
                    <a:pt x="15270" y="17232"/>
                  </a:cubicBezTo>
                  <a:cubicBezTo>
                    <a:pt x="15307" y="17442"/>
                    <a:pt x="15394" y="17788"/>
                    <a:pt x="15604" y="17788"/>
                  </a:cubicBezTo>
                  <a:cubicBezTo>
                    <a:pt x="15641" y="17775"/>
                    <a:pt x="15690" y="17763"/>
                    <a:pt x="15715" y="17738"/>
                  </a:cubicBezTo>
                  <a:cubicBezTo>
                    <a:pt x="15924" y="17615"/>
                    <a:pt x="15949" y="17343"/>
                    <a:pt x="15974" y="17121"/>
                  </a:cubicBezTo>
                  <a:lnTo>
                    <a:pt x="15974" y="17109"/>
                  </a:lnTo>
                  <a:cubicBezTo>
                    <a:pt x="16011" y="16825"/>
                    <a:pt x="16011" y="16541"/>
                    <a:pt x="15974" y="16257"/>
                  </a:cubicBezTo>
                  <a:cubicBezTo>
                    <a:pt x="15961" y="16171"/>
                    <a:pt x="15949" y="16084"/>
                    <a:pt x="15912" y="16010"/>
                  </a:cubicBezTo>
                  <a:lnTo>
                    <a:pt x="15924" y="16010"/>
                  </a:lnTo>
                  <a:cubicBezTo>
                    <a:pt x="16258" y="15973"/>
                    <a:pt x="16579" y="15911"/>
                    <a:pt x="16900" y="15850"/>
                  </a:cubicBezTo>
                  <a:cubicBezTo>
                    <a:pt x="17060" y="15813"/>
                    <a:pt x="17208" y="15788"/>
                    <a:pt x="17369" y="15763"/>
                  </a:cubicBezTo>
                  <a:cubicBezTo>
                    <a:pt x="17517" y="15739"/>
                    <a:pt x="17640" y="15714"/>
                    <a:pt x="17788" y="15689"/>
                  </a:cubicBezTo>
                  <a:cubicBezTo>
                    <a:pt x="18011" y="15652"/>
                    <a:pt x="18233" y="15590"/>
                    <a:pt x="18430" y="15492"/>
                  </a:cubicBezTo>
                  <a:close/>
                  <a:moveTo>
                    <a:pt x="14147" y="0"/>
                  </a:moveTo>
                  <a:cubicBezTo>
                    <a:pt x="13690" y="0"/>
                    <a:pt x="13233" y="111"/>
                    <a:pt x="12826" y="309"/>
                  </a:cubicBezTo>
                  <a:cubicBezTo>
                    <a:pt x="12604" y="407"/>
                    <a:pt x="12394" y="543"/>
                    <a:pt x="12209" y="704"/>
                  </a:cubicBezTo>
                  <a:cubicBezTo>
                    <a:pt x="11987" y="654"/>
                    <a:pt x="11765" y="630"/>
                    <a:pt x="11530" y="630"/>
                  </a:cubicBezTo>
                  <a:lnTo>
                    <a:pt x="11333" y="630"/>
                  </a:lnTo>
                  <a:cubicBezTo>
                    <a:pt x="10715" y="667"/>
                    <a:pt x="10086" y="765"/>
                    <a:pt x="9506" y="1185"/>
                  </a:cubicBezTo>
                  <a:cubicBezTo>
                    <a:pt x="8975" y="1592"/>
                    <a:pt x="8506" y="2062"/>
                    <a:pt x="8111" y="2592"/>
                  </a:cubicBezTo>
                  <a:cubicBezTo>
                    <a:pt x="7691" y="3123"/>
                    <a:pt x="7247" y="3703"/>
                    <a:pt x="6728" y="4407"/>
                  </a:cubicBezTo>
                  <a:cubicBezTo>
                    <a:pt x="6074" y="5296"/>
                    <a:pt x="5383" y="6234"/>
                    <a:pt x="4716" y="7184"/>
                  </a:cubicBezTo>
                  <a:cubicBezTo>
                    <a:pt x="4494" y="7221"/>
                    <a:pt x="4284" y="7271"/>
                    <a:pt x="4074" y="7345"/>
                  </a:cubicBezTo>
                  <a:cubicBezTo>
                    <a:pt x="3235" y="7653"/>
                    <a:pt x="2482" y="8270"/>
                    <a:pt x="1778" y="9246"/>
                  </a:cubicBezTo>
                  <a:cubicBezTo>
                    <a:pt x="1482" y="9653"/>
                    <a:pt x="1210" y="10085"/>
                    <a:pt x="988" y="10542"/>
                  </a:cubicBezTo>
                  <a:cubicBezTo>
                    <a:pt x="927" y="10653"/>
                    <a:pt x="877" y="10764"/>
                    <a:pt x="828" y="10887"/>
                  </a:cubicBezTo>
                  <a:cubicBezTo>
                    <a:pt x="692" y="11110"/>
                    <a:pt x="581" y="11344"/>
                    <a:pt x="495" y="11591"/>
                  </a:cubicBezTo>
                  <a:lnTo>
                    <a:pt x="470" y="11653"/>
                  </a:lnTo>
                  <a:cubicBezTo>
                    <a:pt x="309" y="12060"/>
                    <a:pt x="186" y="12480"/>
                    <a:pt x="112" y="12912"/>
                  </a:cubicBezTo>
                  <a:cubicBezTo>
                    <a:pt x="13" y="13381"/>
                    <a:pt x="1" y="13887"/>
                    <a:pt x="100" y="14368"/>
                  </a:cubicBezTo>
                  <a:cubicBezTo>
                    <a:pt x="211" y="14788"/>
                    <a:pt x="408" y="15195"/>
                    <a:pt x="704" y="15529"/>
                  </a:cubicBezTo>
                  <a:cubicBezTo>
                    <a:pt x="1050" y="15887"/>
                    <a:pt x="1433" y="16208"/>
                    <a:pt x="1852" y="16479"/>
                  </a:cubicBezTo>
                  <a:lnTo>
                    <a:pt x="1976" y="16566"/>
                  </a:lnTo>
                  <a:cubicBezTo>
                    <a:pt x="2482" y="16924"/>
                    <a:pt x="3013" y="17257"/>
                    <a:pt x="3556" y="17553"/>
                  </a:cubicBezTo>
                  <a:cubicBezTo>
                    <a:pt x="3976" y="17751"/>
                    <a:pt x="4395" y="17936"/>
                    <a:pt x="4840" y="18096"/>
                  </a:cubicBezTo>
                  <a:lnTo>
                    <a:pt x="5259" y="18244"/>
                  </a:lnTo>
                  <a:lnTo>
                    <a:pt x="5284" y="18257"/>
                  </a:lnTo>
                  <a:lnTo>
                    <a:pt x="5296" y="18257"/>
                  </a:lnTo>
                  <a:cubicBezTo>
                    <a:pt x="5556" y="18429"/>
                    <a:pt x="5827" y="18565"/>
                    <a:pt x="6111" y="18652"/>
                  </a:cubicBezTo>
                  <a:lnTo>
                    <a:pt x="6247" y="18713"/>
                  </a:lnTo>
                  <a:cubicBezTo>
                    <a:pt x="6457" y="18787"/>
                    <a:pt x="6679" y="18874"/>
                    <a:pt x="6889" y="18948"/>
                  </a:cubicBezTo>
                  <a:lnTo>
                    <a:pt x="7345" y="19121"/>
                  </a:lnTo>
                  <a:cubicBezTo>
                    <a:pt x="7457" y="19170"/>
                    <a:pt x="7580" y="19220"/>
                    <a:pt x="7691" y="19257"/>
                  </a:cubicBezTo>
                  <a:cubicBezTo>
                    <a:pt x="7950" y="19380"/>
                    <a:pt x="8222" y="19479"/>
                    <a:pt x="8506" y="19553"/>
                  </a:cubicBezTo>
                  <a:cubicBezTo>
                    <a:pt x="9000" y="19676"/>
                    <a:pt x="9518" y="19775"/>
                    <a:pt x="10024" y="19837"/>
                  </a:cubicBezTo>
                  <a:cubicBezTo>
                    <a:pt x="10209" y="19849"/>
                    <a:pt x="10456" y="19874"/>
                    <a:pt x="10703" y="19874"/>
                  </a:cubicBezTo>
                  <a:cubicBezTo>
                    <a:pt x="10987" y="19874"/>
                    <a:pt x="11283" y="19837"/>
                    <a:pt x="11555" y="19750"/>
                  </a:cubicBezTo>
                  <a:cubicBezTo>
                    <a:pt x="11814" y="19664"/>
                    <a:pt x="12048" y="19503"/>
                    <a:pt x="12234" y="19294"/>
                  </a:cubicBezTo>
                  <a:cubicBezTo>
                    <a:pt x="12283" y="19479"/>
                    <a:pt x="12369" y="19652"/>
                    <a:pt x="12493" y="19787"/>
                  </a:cubicBezTo>
                  <a:cubicBezTo>
                    <a:pt x="12764" y="20108"/>
                    <a:pt x="13085" y="20392"/>
                    <a:pt x="13431" y="20614"/>
                  </a:cubicBezTo>
                  <a:cubicBezTo>
                    <a:pt x="13777" y="20849"/>
                    <a:pt x="14172" y="20985"/>
                    <a:pt x="14579" y="20985"/>
                  </a:cubicBezTo>
                  <a:cubicBezTo>
                    <a:pt x="15060" y="20985"/>
                    <a:pt x="15529" y="20898"/>
                    <a:pt x="15986" y="20762"/>
                  </a:cubicBezTo>
                  <a:cubicBezTo>
                    <a:pt x="16147" y="20713"/>
                    <a:pt x="16319" y="20651"/>
                    <a:pt x="16480" y="20602"/>
                  </a:cubicBezTo>
                  <a:lnTo>
                    <a:pt x="16640" y="20553"/>
                  </a:lnTo>
                  <a:lnTo>
                    <a:pt x="16752" y="20516"/>
                  </a:lnTo>
                  <a:cubicBezTo>
                    <a:pt x="16900" y="20479"/>
                    <a:pt x="17048" y="20417"/>
                    <a:pt x="17184" y="20343"/>
                  </a:cubicBezTo>
                  <a:cubicBezTo>
                    <a:pt x="17702" y="20034"/>
                    <a:pt x="17937" y="19417"/>
                    <a:pt x="18109" y="18849"/>
                  </a:cubicBezTo>
                  <a:cubicBezTo>
                    <a:pt x="18406" y="18726"/>
                    <a:pt x="18690" y="18565"/>
                    <a:pt x="18949" y="18380"/>
                  </a:cubicBezTo>
                  <a:cubicBezTo>
                    <a:pt x="19257" y="18183"/>
                    <a:pt x="19541" y="17960"/>
                    <a:pt x="19813" y="17726"/>
                  </a:cubicBezTo>
                  <a:cubicBezTo>
                    <a:pt x="20084" y="17504"/>
                    <a:pt x="20294" y="17220"/>
                    <a:pt x="20442" y="16899"/>
                  </a:cubicBezTo>
                  <a:cubicBezTo>
                    <a:pt x="20590" y="16553"/>
                    <a:pt x="20590" y="16208"/>
                    <a:pt x="20578" y="15800"/>
                  </a:cubicBezTo>
                  <a:cubicBezTo>
                    <a:pt x="20516" y="14998"/>
                    <a:pt x="20603" y="14196"/>
                    <a:pt x="20825" y="13418"/>
                  </a:cubicBezTo>
                  <a:cubicBezTo>
                    <a:pt x="21060" y="12751"/>
                    <a:pt x="21343" y="12097"/>
                    <a:pt x="21664" y="11468"/>
                  </a:cubicBezTo>
                  <a:lnTo>
                    <a:pt x="21837" y="11110"/>
                  </a:lnTo>
                  <a:cubicBezTo>
                    <a:pt x="22183" y="10431"/>
                    <a:pt x="22491" y="9727"/>
                    <a:pt x="22738" y="8999"/>
                  </a:cubicBezTo>
                  <a:cubicBezTo>
                    <a:pt x="22961" y="8308"/>
                    <a:pt x="23072" y="7579"/>
                    <a:pt x="23047" y="6851"/>
                  </a:cubicBezTo>
                  <a:cubicBezTo>
                    <a:pt x="23010" y="5913"/>
                    <a:pt x="22751" y="4185"/>
                    <a:pt x="21578" y="3234"/>
                  </a:cubicBezTo>
                  <a:cubicBezTo>
                    <a:pt x="21136" y="2887"/>
                    <a:pt x="20600" y="2703"/>
                    <a:pt x="20040" y="2703"/>
                  </a:cubicBezTo>
                  <a:cubicBezTo>
                    <a:pt x="20022" y="2703"/>
                    <a:pt x="20004" y="2703"/>
                    <a:pt x="19986" y="2703"/>
                  </a:cubicBezTo>
                  <a:cubicBezTo>
                    <a:pt x="19702" y="2703"/>
                    <a:pt x="19418" y="2740"/>
                    <a:pt x="19146" y="2802"/>
                  </a:cubicBezTo>
                  <a:cubicBezTo>
                    <a:pt x="18924" y="1889"/>
                    <a:pt x="18443" y="728"/>
                    <a:pt x="17381" y="296"/>
                  </a:cubicBezTo>
                  <a:cubicBezTo>
                    <a:pt x="17060" y="161"/>
                    <a:pt x="16714" y="99"/>
                    <a:pt x="16357" y="99"/>
                  </a:cubicBezTo>
                  <a:cubicBezTo>
                    <a:pt x="15974" y="111"/>
                    <a:pt x="15604" y="161"/>
                    <a:pt x="15233" y="284"/>
                  </a:cubicBezTo>
                  <a:cubicBezTo>
                    <a:pt x="15060" y="185"/>
                    <a:pt x="14875" y="111"/>
                    <a:pt x="14690" y="62"/>
                  </a:cubicBezTo>
                  <a:cubicBezTo>
                    <a:pt x="14505" y="12"/>
                    <a:pt x="14332" y="0"/>
                    <a:pt x="14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"/>
          <p:cNvSpPr txBox="1"/>
          <p:nvPr>
            <p:ph type="title"/>
          </p:nvPr>
        </p:nvSpPr>
        <p:spPr>
          <a:xfrm>
            <a:off x="394556" y="1173737"/>
            <a:ext cx="4696752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Dudas o Comentarios!</a:t>
            </a:r>
            <a:endParaRPr/>
          </a:p>
        </p:txBody>
      </p:sp>
      <p:grpSp>
        <p:nvGrpSpPr>
          <p:cNvPr id="847" name="Google Shape;847;p5"/>
          <p:cNvGrpSpPr/>
          <p:nvPr/>
        </p:nvGrpSpPr>
        <p:grpSpPr>
          <a:xfrm flipH="1">
            <a:off x="1273862" y="2255362"/>
            <a:ext cx="2383432" cy="176025"/>
            <a:chOff x="4345425" y="2175475"/>
            <a:chExt cx="800750" cy="176025"/>
          </a:xfrm>
        </p:grpSpPr>
        <p:sp>
          <p:nvSpPr>
            <p:cNvPr id="848" name="Google Shape;848;p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5"/>
          <p:cNvGrpSpPr/>
          <p:nvPr/>
        </p:nvGrpSpPr>
        <p:grpSpPr>
          <a:xfrm rot="807122">
            <a:off x="5767467" y="952960"/>
            <a:ext cx="2497551" cy="2401906"/>
            <a:chOff x="1857000" y="3245400"/>
            <a:chExt cx="1233825" cy="1186575"/>
          </a:xfrm>
        </p:grpSpPr>
        <p:sp>
          <p:nvSpPr>
            <p:cNvPr id="851" name="Google Shape;851;p5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5"/>
          <p:cNvGrpSpPr/>
          <p:nvPr/>
        </p:nvGrpSpPr>
        <p:grpSpPr>
          <a:xfrm rot="674490">
            <a:off x="4321689" y="4071103"/>
            <a:ext cx="3474315" cy="888859"/>
            <a:chOff x="3809875" y="1963175"/>
            <a:chExt cx="1923600" cy="492150"/>
          </a:xfrm>
        </p:grpSpPr>
        <p:sp>
          <p:nvSpPr>
            <p:cNvPr id="858" name="Google Shape;858;p5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5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870" name="Google Shape;870;p5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9" name="Google Shape;879;p5"/>
          <p:cNvSpPr txBox="1"/>
          <p:nvPr/>
        </p:nvSpPr>
        <p:spPr>
          <a:xfrm rot="831496">
            <a:off x="5680016" y="1457225"/>
            <a:ext cx="2769922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 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80" name="Google Shape;88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0425">
            <a:off x="5950913" y="2701928"/>
            <a:ext cx="1313401" cy="60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7497c05849_0_0"/>
          <p:cNvSpPr txBox="1"/>
          <p:nvPr>
            <p:ph type="ctrTitle"/>
          </p:nvPr>
        </p:nvSpPr>
        <p:spPr>
          <a:xfrm>
            <a:off x="1913964" y="1389204"/>
            <a:ext cx="53160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Trabajo en Equipo</a:t>
            </a:r>
            <a:r>
              <a:rPr lang="en"/>
              <a:t> </a:t>
            </a:r>
            <a:br>
              <a:rPr lang="en"/>
            </a:br>
            <a:endParaRPr/>
          </a:p>
        </p:txBody>
      </p:sp>
      <p:sp>
        <p:nvSpPr>
          <p:cNvPr id="477" name="Google Shape;477;g27497c05849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8" name="Google Shape;478;g27497c058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99" y="4159372"/>
            <a:ext cx="1686749" cy="7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3"/>
          <p:cNvSpPr txBox="1"/>
          <p:nvPr>
            <p:ph type="title"/>
          </p:nvPr>
        </p:nvSpPr>
        <p:spPr>
          <a:xfrm>
            <a:off x="788827" y="1231171"/>
            <a:ext cx="3500547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grpSp>
        <p:nvGrpSpPr>
          <p:cNvPr id="484" name="Google Shape;484;p143"/>
          <p:cNvGrpSpPr/>
          <p:nvPr/>
        </p:nvGrpSpPr>
        <p:grpSpPr>
          <a:xfrm flipH="1">
            <a:off x="1237560" y="1913705"/>
            <a:ext cx="2383432" cy="176025"/>
            <a:chOff x="4345425" y="2175475"/>
            <a:chExt cx="800750" cy="176025"/>
          </a:xfrm>
        </p:grpSpPr>
        <p:sp>
          <p:nvSpPr>
            <p:cNvPr id="485" name="Google Shape;485;p1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43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488" name="Google Shape;488;p14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4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43"/>
          <p:cNvGrpSpPr/>
          <p:nvPr/>
        </p:nvGrpSpPr>
        <p:grpSpPr>
          <a:xfrm rot="674490">
            <a:off x="4321689" y="4071103"/>
            <a:ext cx="3474315" cy="888859"/>
            <a:chOff x="3809875" y="1963175"/>
            <a:chExt cx="1923600" cy="492150"/>
          </a:xfrm>
        </p:grpSpPr>
        <p:sp>
          <p:nvSpPr>
            <p:cNvPr id="495" name="Google Shape;495;p14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4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4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4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4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4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4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4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4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4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4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143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507" name="Google Shape;507;p14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4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4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4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4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143"/>
          <p:cNvSpPr txBox="1"/>
          <p:nvPr/>
        </p:nvSpPr>
        <p:spPr>
          <a:xfrm>
            <a:off x="200440" y="1734144"/>
            <a:ext cx="478398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tim"/>
              <a:buChar char="●"/>
            </a:pPr>
            <a:r>
              <a:rPr i="0" lang="en" sz="16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¿Que es el trabajo en equipo?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tim"/>
              <a:buChar char="●"/>
            </a:pPr>
            <a:r>
              <a:rPr i="0" lang="en" sz="16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Bases del trabajo en equipo.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tim"/>
              <a:buChar char="●"/>
            </a:pPr>
            <a:r>
              <a:rPr i="0" lang="en" sz="16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Puesta en marcha de un trabajo en equipo.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tim"/>
              <a:buChar char="●"/>
            </a:pPr>
            <a: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Tipos de roles en un equipo.</a:t>
            </a:r>
            <a:endParaRPr sz="16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Char char="●"/>
            </a:pPr>
            <a: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Comparte tu experiencia</a:t>
            </a:r>
            <a:endParaRPr sz="16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tim"/>
              <a:buChar char="●"/>
            </a:pPr>
            <a:r>
              <a:rPr i="0" lang="en" sz="16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Dudas o comentarios.</a:t>
            </a:r>
            <a:endParaRPr i="0" sz="16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17" name="Google Shape;517;p143"/>
          <p:cNvSpPr txBox="1"/>
          <p:nvPr/>
        </p:nvSpPr>
        <p:spPr>
          <a:xfrm rot="831496">
            <a:off x="5533365" y="1332150"/>
            <a:ext cx="2769922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 </a:t>
            </a:r>
            <a:endParaRPr b="1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18" name="Google Shape;518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6240">
            <a:off x="5870804" y="2509377"/>
            <a:ext cx="1460496" cy="67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g27497c05849_0_435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524" name="Google Shape;524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g27497c05849_0_435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27" name="Google Shape;527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g27497c05849_0_435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530" name="Google Shape;530;g27497c05849_0_435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531" name="Google Shape;531;g27497c05849_0_435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532" name="Google Shape;532;g27497c05849_0_435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533" name="Google Shape;533;g27497c05849_0_435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534" name="Google Shape;534;g27497c05849_0_435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535" name="Google Shape;535;g27497c05849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7497c05849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7" name="Google Shape;537;g27497c05849_0_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62" y="4099126"/>
            <a:ext cx="1805476" cy="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g2757384524a_0_10"/>
          <p:cNvGrpSpPr/>
          <p:nvPr/>
        </p:nvGrpSpPr>
        <p:grpSpPr>
          <a:xfrm rot="474737">
            <a:off x="6324313" y="2725491"/>
            <a:ext cx="2049331" cy="585347"/>
            <a:chOff x="4345425" y="2175475"/>
            <a:chExt cx="800750" cy="176025"/>
          </a:xfrm>
        </p:grpSpPr>
        <p:sp>
          <p:nvSpPr>
            <p:cNvPr id="543" name="Google Shape;543;g2757384524a_0_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2757384524a_0_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g2757384524a_0_10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—Fernando Savater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46" name="Google Shape;546;g2757384524a_0_10"/>
          <p:cNvSpPr txBox="1"/>
          <p:nvPr>
            <p:ph idx="1" type="subTitle"/>
          </p:nvPr>
        </p:nvSpPr>
        <p:spPr>
          <a:xfrm>
            <a:off x="3983700" y="14533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“</a:t>
            </a:r>
            <a:r>
              <a:rPr lang="en" sz="1400">
                <a:solidFill>
                  <a:srgbClr val="281F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  <a:r>
              <a:rPr i="1" lang="en" sz="1400">
                <a:solidFill>
                  <a:srgbClr val="281F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muy pocas cosas conservan su gracia en la soledad. Y si la soledad es completa y definitiva, todas las cosas se amargan irremediablemente. La buena vida humana es buena vida entre seres humanos o de lo contrario puede que sea vida,  pero no será ni buena ni humana”.</a:t>
            </a:r>
            <a:endParaRPr sz="1400"/>
          </a:p>
        </p:txBody>
      </p:sp>
      <p:grpSp>
        <p:nvGrpSpPr>
          <p:cNvPr id="547" name="Google Shape;547;g2757384524a_0_10"/>
          <p:cNvGrpSpPr/>
          <p:nvPr/>
        </p:nvGrpSpPr>
        <p:grpSpPr>
          <a:xfrm rot="-546322">
            <a:off x="897680" y="1747827"/>
            <a:ext cx="2817315" cy="2469552"/>
            <a:chOff x="2505075" y="4180600"/>
            <a:chExt cx="1092750" cy="957900"/>
          </a:xfrm>
        </p:grpSpPr>
        <p:sp>
          <p:nvSpPr>
            <p:cNvPr id="548" name="Google Shape;548;g2757384524a_0_10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2757384524a_0_10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2757384524a_0_10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2757384524a_0_10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2757384524a_0_10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g2757384524a_0_10"/>
          <p:cNvGrpSpPr/>
          <p:nvPr/>
        </p:nvGrpSpPr>
        <p:grpSpPr>
          <a:xfrm rot="-974667">
            <a:off x="1405175" y="2472661"/>
            <a:ext cx="503546" cy="1101252"/>
            <a:chOff x="5870175" y="1498275"/>
            <a:chExt cx="364450" cy="797050"/>
          </a:xfrm>
        </p:grpSpPr>
        <p:sp>
          <p:nvSpPr>
            <p:cNvPr id="554" name="Google Shape;554;g2757384524a_0_10"/>
            <p:cNvSpPr/>
            <p:nvPr/>
          </p:nvSpPr>
          <p:spPr>
            <a:xfrm>
              <a:off x="5870175" y="2109075"/>
              <a:ext cx="219475" cy="186250"/>
            </a:xfrm>
            <a:custGeom>
              <a:rect b="b" l="l" r="r" t="t"/>
              <a:pathLst>
                <a:path extrusionOk="0" h="7450" w="8779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757384524a_0_10"/>
            <p:cNvSpPr/>
            <p:nvPr/>
          </p:nvSpPr>
          <p:spPr>
            <a:xfrm>
              <a:off x="5906500" y="1498275"/>
              <a:ext cx="328125" cy="569175"/>
            </a:xfrm>
            <a:custGeom>
              <a:rect b="b" l="l" r="r" t="t"/>
              <a:pathLst>
                <a:path extrusionOk="0" h="22767" w="13125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g2757384524a_0_10"/>
          <p:cNvSpPr/>
          <p:nvPr/>
        </p:nvSpPr>
        <p:spPr>
          <a:xfrm rot="-1036824">
            <a:off x="3642875" y="929302"/>
            <a:ext cx="932333" cy="512408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Google Shape;557;g2757384524a_0_10"/>
          <p:cNvGrpSpPr/>
          <p:nvPr/>
        </p:nvGrpSpPr>
        <p:grpSpPr>
          <a:xfrm rot="-8593293">
            <a:off x="48532" y="-510565"/>
            <a:ext cx="2429474" cy="1577941"/>
            <a:chOff x="5118990" y="4122087"/>
            <a:chExt cx="1882464" cy="1222659"/>
          </a:xfrm>
        </p:grpSpPr>
        <p:sp>
          <p:nvSpPr>
            <p:cNvPr id="558" name="Google Shape;558;g2757384524a_0_10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2757384524a_0_10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757384524a_0_10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757384524a_0_10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757384524a_0_10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757384524a_0_10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2757384524a_0_10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2757384524a_0_10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757384524a_0_10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757384524a_0_10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2757384524a_0_10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757384524a_0_10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757384524a_0_10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2757384524a_0_10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757384524a_0_10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757384524a_0_10"/>
          <p:cNvGrpSpPr/>
          <p:nvPr/>
        </p:nvGrpSpPr>
        <p:grpSpPr>
          <a:xfrm>
            <a:off x="4571995" y="4282583"/>
            <a:ext cx="2433812" cy="320922"/>
            <a:chOff x="1394800" y="3522000"/>
            <a:chExt cx="1048650" cy="138275"/>
          </a:xfrm>
        </p:grpSpPr>
        <p:sp>
          <p:nvSpPr>
            <p:cNvPr id="574" name="Google Shape;574;g2757384524a_0_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757384524a_0_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757384524a_0_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757384524a_0_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757384524a_0_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757384524a_0_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2757384524a_0_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2757384524a_0_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757384524a_0_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588" name="Google Shape;588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2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Trabajo en equipo</a:t>
            </a:r>
            <a:endParaRPr/>
          </a:p>
        </p:txBody>
      </p:sp>
      <p:sp>
        <p:nvSpPr>
          <p:cNvPr id="591" name="Google Shape;591;p2"/>
          <p:cNvSpPr txBox="1"/>
          <p:nvPr>
            <p:ph idx="1" type="body"/>
          </p:nvPr>
        </p:nvSpPr>
        <p:spPr>
          <a:xfrm>
            <a:off x="3825300" y="2108750"/>
            <a:ext cx="45987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>
                <a:solidFill>
                  <a:schemeClr val="dk1"/>
                </a:solidFill>
              </a:rPr>
              <a:t>T</a:t>
            </a:r>
            <a:r>
              <a:rPr b="1" lang="en" sz="1900">
                <a:solidFill>
                  <a:schemeClr val="dk1"/>
                </a:solidFill>
              </a:rPr>
              <a:t>rabajar en equipo</a:t>
            </a:r>
            <a:r>
              <a:rPr lang="en" sz="1900"/>
              <a:t> se traduce en un g</a:t>
            </a:r>
            <a:r>
              <a:rPr lang="en" sz="1900"/>
              <a:t>rupo de personas con </a:t>
            </a:r>
            <a:r>
              <a:rPr b="1" lang="en" sz="1900"/>
              <a:t>capacidades complementarias</a:t>
            </a:r>
            <a:r>
              <a:rPr lang="en" sz="1900"/>
              <a:t>, </a:t>
            </a:r>
            <a:r>
              <a:rPr b="1" lang="en" sz="1900"/>
              <a:t>comprometidas</a:t>
            </a:r>
            <a:r>
              <a:rPr lang="en" sz="1900"/>
              <a:t> con un propósito y trabajando de manera </a:t>
            </a:r>
            <a:r>
              <a:rPr b="1" lang="en" sz="1900"/>
              <a:t>coordinada</a:t>
            </a:r>
            <a:r>
              <a:rPr lang="en" sz="1900"/>
              <a:t> en la ejecución de una tarea para </a:t>
            </a:r>
            <a:r>
              <a:rPr b="1" lang="en" sz="1900"/>
              <a:t>alcanzar resultados</a:t>
            </a:r>
            <a:r>
              <a:rPr lang="en" sz="1900"/>
              <a:t>. </a:t>
            </a:r>
            <a:endParaRPr sz="1000"/>
          </a:p>
        </p:txBody>
      </p:sp>
      <p:pic>
        <p:nvPicPr>
          <p:cNvPr id="592" name="Google Shape;5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51" y="2088674"/>
            <a:ext cx="2908076" cy="26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"/>
          <p:cNvSpPr txBox="1"/>
          <p:nvPr/>
        </p:nvSpPr>
        <p:spPr>
          <a:xfrm>
            <a:off x="1162550" y="1010725"/>
            <a:ext cx="31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Dedicaremos esta sesión a reflexionar sobre una habilidad que está catalogada como un tesoro si la dominas… El saber </a:t>
            </a:r>
            <a:r>
              <a:rPr b="1" lang="en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trabajar en equipo</a:t>
            </a:r>
            <a:r>
              <a:rPr lang="en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757384524a_0_1661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Bases del trabajo en equipo</a:t>
            </a:r>
            <a:endParaRPr/>
          </a:p>
        </p:txBody>
      </p:sp>
      <p:sp>
        <p:nvSpPr>
          <p:cNvPr id="599" name="Google Shape;599;g2757384524a_0_1661"/>
          <p:cNvSpPr txBox="1"/>
          <p:nvPr/>
        </p:nvSpPr>
        <p:spPr>
          <a:xfrm>
            <a:off x="636700" y="1031400"/>
            <a:ext cx="421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281F18"/>
                </a:solidFill>
                <a:latin typeface="Itim"/>
                <a:ea typeface="Itim"/>
                <a:cs typeface="Itim"/>
                <a:sym typeface="Itim"/>
              </a:rPr>
              <a:t>La interacción con otros seres humanos es lo que da sentido a nuestra propia identidad como persona, porque nos construimos a medida que compartimos con otros y con el mundo que nos rodea.</a:t>
            </a:r>
            <a:endParaRPr sz="1100">
              <a:solidFill>
                <a:schemeClr val="dk2"/>
              </a:solidFill>
            </a:endParaRPr>
          </a:p>
        </p:txBody>
      </p:sp>
      <p:grpSp>
        <p:nvGrpSpPr>
          <p:cNvPr id="600" name="Google Shape;600;g2757384524a_0_1661"/>
          <p:cNvGrpSpPr/>
          <p:nvPr/>
        </p:nvGrpSpPr>
        <p:grpSpPr>
          <a:xfrm rot="-914058">
            <a:off x="6078309" y="870519"/>
            <a:ext cx="2304428" cy="2047364"/>
            <a:chOff x="2334325" y="3469775"/>
            <a:chExt cx="1136500" cy="995125"/>
          </a:xfrm>
        </p:grpSpPr>
        <p:sp>
          <p:nvSpPr>
            <p:cNvPr id="601" name="Google Shape;601;g2757384524a_0_1661"/>
            <p:cNvSpPr/>
            <p:nvPr/>
          </p:nvSpPr>
          <p:spPr>
            <a:xfrm>
              <a:off x="2337450" y="3480425"/>
              <a:ext cx="1100925" cy="952600"/>
            </a:xfrm>
            <a:custGeom>
              <a:rect b="b" l="l" r="r" t="t"/>
              <a:pathLst>
                <a:path extrusionOk="0" h="38104" w="44037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2757384524a_0_1661"/>
            <p:cNvSpPr/>
            <p:nvPr/>
          </p:nvSpPr>
          <p:spPr>
            <a:xfrm>
              <a:off x="2334325" y="3469775"/>
              <a:ext cx="1107175" cy="965775"/>
            </a:xfrm>
            <a:custGeom>
              <a:rect b="b" l="l" r="r" t="t"/>
              <a:pathLst>
                <a:path extrusionOk="0" h="38631" w="44287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2757384524a_0_1661"/>
            <p:cNvSpPr/>
            <p:nvPr/>
          </p:nvSpPr>
          <p:spPr>
            <a:xfrm>
              <a:off x="2402775" y="3617550"/>
              <a:ext cx="865425" cy="115450"/>
            </a:xfrm>
            <a:custGeom>
              <a:rect b="b" l="l" r="r" t="t"/>
              <a:pathLst>
                <a:path extrusionOk="0" h="4618" w="34617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2757384524a_0_1661"/>
            <p:cNvSpPr/>
            <p:nvPr/>
          </p:nvSpPr>
          <p:spPr>
            <a:xfrm>
              <a:off x="2447100" y="4330675"/>
              <a:ext cx="1019450" cy="130975"/>
            </a:xfrm>
            <a:custGeom>
              <a:rect b="b" l="l" r="r" t="t"/>
              <a:pathLst>
                <a:path extrusionOk="0" h="5239" w="40778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2757384524a_0_1661"/>
            <p:cNvSpPr/>
            <p:nvPr/>
          </p:nvSpPr>
          <p:spPr>
            <a:xfrm>
              <a:off x="2442725" y="4326300"/>
              <a:ext cx="1028100" cy="138600"/>
            </a:xfrm>
            <a:custGeom>
              <a:rect b="b" l="l" r="r" t="t"/>
              <a:pathLst>
                <a:path extrusionOk="0" h="5544" w="41124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g2757384524a_0_1661"/>
          <p:cNvSpPr txBox="1"/>
          <p:nvPr/>
        </p:nvSpPr>
        <p:spPr>
          <a:xfrm>
            <a:off x="1202750" y="3430550"/>
            <a:ext cx="7040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Para que el trabajo en equipo funcione, entonces, debemos</a:t>
            </a:r>
            <a:br>
              <a:rPr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b="1"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reconocer nuestros propios recursos</a:t>
            </a:r>
            <a:r>
              <a:rPr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(habilidades, cualidades, etc.) </a:t>
            </a:r>
            <a:endParaRPr sz="18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y </a:t>
            </a:r>
            <a:r>
              <a:rPr b="1"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qué vamos aportar al equipo</a:t>
            </a:r>
            <a:r>
              <a:rPr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para que esto resulte.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07" name="Google Shape;607;g2757384524a_0_1661"/>
          <p:cNvGrpSpPr/>
          <p:nvPr/>
        </p:nvGrpSpPr>
        <p:grpSpPr>
          <a:xfrm rot="-866080">
            <a:off x="4933254" y="2155275"/>
            <a:ext cx="925961" cy="842879"/>
            <a:chOff x="6525464" y="1900345"/>
            <a:chExt cx="563662" cy="531138"/>
          </a:xfrm>
        </p:grpSpPr>
        <p:sp>
          <p:nvSpPr>
            <p:cNvPr id="608" name="Google Shape;608;g2757384524a_0_1661"/>
            <p:cNvSpPr/>
            <p:nvPr/>
          </p:nvSpPr>
          <p:spPr>
            <a:xfrm>
              <a:off x="6525464" y="2012697"/>
              <a:ext cx="486121" cy="418786"/>
            </a:xfrm>
            <a:custGeom>
              <a:rect b="b" l="l" r="r" t="t"/>
              <a:pathLst>
                <a:path extrusionOk="0" h="18055" w="20958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757384524a_0_1661"/>
            <p:cNvSpPr/>
            <p:nvPr/>
          </p:nvSpPr>
          <p:spPr>
            <a:xfrm>
              <a:off x="6910112" y="2342353"/>
              <a:ext cx="45091" cy="67010"/>
            </a:xfrm>
            <a:custGeom>
              <a:rect b="b" l="l" r="r" t="t"/>
              <a:pathLst>
                <a:path extrusionOk="0" h="2889" w="1944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757384524a_0_1661"/>
            <p:cNvSpPr/>
            <p:nvPr/>
          </p:nvSpPr>
          <p:spPr>
            <a:xfrm>
              <a:off x="6798131" y="2379533"/>
              <a:ext cx="36370" cy="51493"/>
            </a:xfrm>
            <a:custGeom>
              <a:rect b="b" l="l" r="r" t="t"/>
              <a:pathLst>
                <a:path extrusionOk="0" h="2220" w="1568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757384524a_0_1661"/>
            <p:cNvSpPr/>
            <p:nvPr/>
          </p:nvSpPr>
          <p:spPr>
            <a:xfrm>
              <a:off x="6912292" y="2372528"/>
              <a:ext cx="371" cy="1299"/>
            </a:xfrm>
            <a:custGeom>
              <a:rect b="b" l="l" r="r" t="t"/>
              <a:pathLst>
                <a:path extrusionOk="0" h="56" w="16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2757384524a_0_1661"/>
            <p:cNvSpPr/>
            <p:nvPr/>
          </p:nvSpPr>
          <p:spPr>
            <a:xfrm>
              <a:off x="6997367" y="2251247"/>
              <a:ext cx="91759" cy="51748"/>
            </a:xfrm>
            <a:custGeom>
              <a:rect b="b" l="l" r="r" t="t"/>
              <a:pathLst>
                <a:path extrusionOk="0" h="2231" w="3956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757384524a_0_1661"/>
            <p:cNvSpPr/>
            <p:nvPr/>
          </p:nvSpPr>
          <p:spPr>
            <a:xfrm>
              <a:off x="7020979" y="2104870"/>
              <a:ext cx="65108" cy="40545"/>
            </a:xfrm>
            <a:custGeom>
              <a:rect b="b" l="l" r="r" t="t"/>
              <a:pathLst>
                <a:path extrusionOk="0" h="1748" w="2807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757384524a_0_1661"/>
            <p:cNvSpPr/>
            <p:nvPr/>
          </p:nvSpPr>
          <p:spPr>
            <a:xfrm>
              <a:off x="6970462" y="1971295"/>
              <a:ext cx="55042" cy="65062"/>
            </a:xfrm>
            <a:custGeom>
              <a:rect b="b" l="l" r="r" t="t"/>
              <a:pathLst>
                <a:path extrusionOk="0" h="2805" w="2373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757384524a_0_1661"/>
            <p:cNvSpPr/>
            <p:nvPr/>
          </p:nvSpPr>
          <p:spPr>
            <a:xfrm>
              <a:off x="6814135" y="1900345"/>
              <a:ext cx="41102" cy="67080"/>
            </a:xfrm>
            <a:custGeom>
              <a:rect b="b" l="l" r="r" t="t"/>
              <a:pathLst>
                <a:path extrusionOk="0" h="2892" w="1772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757384524a_0_1661"/>
            <p:cNvSpPr/>
            <p:nvPr/>
          </p:nvSpPr>
          <p:spPr>
            <a:xfrm>
              <a:off x="6661426" y="1973986"/>
              <a:ext cx="56387" cy="43073"/>
            </a:xfrm>
            <a:custGeom>
              <a:rect b="b" l="l" r="r" t="t"/>
              <a:pathLst>
                <a:path extrusionOk="0" h="1857" w="2431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2757384524a_0_1661"/>
            <p:cNvSpPr/>
            <p:nvPr/>
          </p:nvSpPr>
          <p:spPr>
            <a:xfrm>
              <a:off x="6583263" y="2063306"/>
              <a:ext cx="77379" cy="46042"/>
            </a:xfrm>
            <a:custGeom>
              <a:rect b="b" l="l" r="r" t="t"/>
              <a:pathLst>
                <a:path extrusionOk="0" h="1985" w="3336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2757384524a_0_1661"/>
            <p:cNvSpPr/>
            <p:nvPr/>
          </p:nvSpPr>
          <p:spPr>
            <a:xfrm>
              <a:off x="6570553" y="2203630"/>
              <a:ext cx="48918" cy="28136"/>
            </a:xfrm>
            <a:custGeom>
              <a:rect b="b" l="l" r="r" t="t"/>
              <a:pathLst>
                <a:path extrusionOk="0" h="1213" w="2109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rgbClr val="1C4587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g2757384524a_0_1661"/>
          <p:cNvSpPr txBox="1"/>
          <p:nvPr/>
        </p:nvSpPr>
        <p:spPr>
          <a:xfrm rot="-1277943">
            <a:off x="6260810" y="1233086"/>
            <a:ext cx="2090378" cy="122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talento gana partidos, pero el trabajo en equipo ganan campeonatos.- </a:t>
            </a:r>
            <a:br>
              <a:rPr lang="en"/>
            </a:br>
            <a:r>
              <a:rPr i="1" lang="en"/>
              <a:t>Michael Jordan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4"/>
          <p:cNvGrpSpPr/>
          <p:nvPr/>
        </p:nvGrpSpPr>
        <p:grpSpPr>
          <a:xfrm rot="474658">
            <a:off x="3510862" y="3708535"/>
            <a:ext cx="1557467" cy="585348"/>
            <a:chOff x="4345425" y="2175475"/>
            <a:chExt cx="800750" cy="176025"/>
          </a:xfrm>
        </p:grpSpPr>
        <p:sp>
          <p:nvSpPr>
            <p:cNvPr id="625" name="Google Shape;625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4"/>
          <p:cNvGrpSpPr/>
          <p:nvPr/>
        </p:nvGrpSpPr>
        <p:grpSpPr>
          <a:xfrm rot="474658">
            <a:off x="1289538" y="1944326"/>
            <a:ext cx="1557467" cy="585345"/>
            <a:chOff x="4345425" y="2175475"/>
            <a:chExt cx="800750" cy="176025"/>
          </a:xfrm>
        </p:grpSpPr>
        <p:sp>
          <p:nvSpPr>
            <p:cNvPr id="628" name="Google Shape;628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4"/>
          <p:cNvGrpSpPr/>
          <p:nvPr/>
        </p:nvGrpSpPr>
        <p:grpSpPr>
          <a:xfrm rot="474658">
            <a:off x="5743030" y="867521"/>
            <a:ext cx="1557467" cy="585345"/>
            <a:chOff x="4345425" y="2175475"/>
            <a:chExt cx="800750" cy="176025"/>
          </a:xfrm>
        </p:grpSpPr>
        <p:sp>
          <p:nvSpPr>
            <p:cNvPr id="631" name="Google Shape;631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" name="Google Shape;633;p4"/>
          <p:cNvGrpSpPr/>
          <p:nvPr/>
        </p:nvGrpSpPr>
        <p:grpSpPr>
          <a:xfrm>
            <a:off x="3129717" y="610989"/>
            <a:ext cx="2960453" cy="176025"/>
            <a:chOff x="4345425" y="2175475"/>
            <a:chExt cx="800750" cy="176025"/>
          </a:xfrm>
        </p:grpSpPr>
        <p:sp>
          <p:nvSpPr>
            <p:cNvPr id="634" name="Google Shape;634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4"/>
          <p:cNvSpPr txBox="1"/>
          <p:nvPr>
            <p:ph idx="21" type="title"/>
          </p:nvPr>
        </p:nvSpPr>
        <p:spPr>
          <a:xfrm>
            <a:off x="770987" y="173053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Bases del Trabajo en Equipo</a:t>
            </a:r>
            <a:endParaRPr/>
          </a:p>
        </p:txBody>
      </p:sp>
      <p:sp>
        <p:nvSpPr>
          <p:cNvPr id="637" name="Google Shape;637;p4"/>
          <p:cNvSpPr txBox="1"/>
          <p:nvPr>
            <p:ph idx="1" type="subTitle"/>
          </p:nvPr>
        </p:nvSpPr>
        <p:spPr>
          <a:xfrm>
            <a:off x="1556072" y="4074455"/>
            <a:ext cx="5428102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El trabajo en equipo exige una comunicación abierta entre todos sus miembros, esencial para poder coordinar las distintas actuaciones individuales. </a:t>
            </a:r>
            <a:endParaRPr/>
          </a:p>
        </p:txBody>
      </p:sp>
      <p:sp>
        <p:nvSpPr>
          <p:cNvPr id="638" name="Google Shape;638;p4"/>
          <p:cNvSpPr txBox="1"/>
          <p:nvPr>
            <p:ph idx="13" type="subTitle"/>
          </p:nvPr>
        </p:nvSpPr>
        <p:spPr>
          <a:xfrm>
            <a:off x="939150" y="2318050"/>
            <a:ext cx="23979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Cada miembro domina una tarea determinada del proyecto.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9" name="Google Shape;639;p4"/>
          <p:cNvSpPr txBox="1"/>
          <p:nvPr>
            <p:ph type="ctrTitle"/>
          </p:nvPr>
        </p:nvSpPr>
        <p:spPr>
          <a:xfrm>
            <a:off x="3044473" y="3709765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Comunicación: </a:t>
            </a:r>
            <a:endParaRPr/>
          </a:p>
        </p:txBody>
      </p:sp>
      <p:sp>
        <p:nvSpPr>
          <p:cNvPr id="640" name="Google Shape;640;p4"/>
          <p:cNvSpPr txBox="1"/>
          <p:nvPr>
            <p:ph idx="9" type="ctrTitle"/>
          </p:nvPr>
        </p:nvSpPr>
        <p:spPr>
          <a:xfrm>
            <a:off x="874251" y="1939023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Complementariedad</a:t>
            </a:r>
            <a:endParaRPr/>
          </a:p>
        </p:txBody>
      </p:sp>
      <p:sp>
        <p:nvSpPr>
          <p:cNvPr id="641" name="Google Shape;641;p4"/>
          <p:cNvSpPr txBox="1"/>
          <p:nvPr>
            <p:ph idx="17" type="subTitle"/>
          </p:nvPr>
        </p:nvSpPr>
        <p:spPr>
          <a:xfrm>
            <a:off x="4517725" y="1297100"/>
            <a:ext cx="379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Proceso que implica utilizar estrategias para trabajar de manera organizada para cumplir con el objetivo final.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2" name="Google Shape;642;p4"/>
          <p:cNvSpPr txBox="1"/>
          <p:nvPr>
            <p:ph idx="19" type="ctrTitle"/>
          </p:nvPr>
        </p:nvSpPr>
        <p:spPr>
          <a:xfrm>
            <a:off x="5173018" y="91553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Coordinación</a:t>
            </a:r>
            <a:endParaRPr/>
          </a:p>
        </p:txBody>
      </p:sp>
      <p:pic>
        <p:nvPicPr>
          <p:cNvPr id="643" name="Google Shape;643;p4"/>
          <p:cNvPicPr preferRelativeResize="0"/>
          <p:nvPr/>
        </p:nvPicPr>
        <p:blipFill rotWithShape="1">
          <a:blip r:embed="rId3">
            <a:alphaModFix/>
          </a:blip>
          <a:srcRect b="13851" l="0" r="0" t="14525"/>
          <a:stretch/>
        </p:blipFill>
        <p:spPr>
          <a:xfrm>
            <a:off x="2708575" y="2430400"/>
            <a:ext cx="1745150" cy="124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"/>
          <p:cNvPicPr preferRelativeResize="0"/>
          <p:nvPr/>
        </p:nvPicPr>
        <p:blipFill rotWithShape="1">
          <a:blip r:embed="rId4">
            <a:alphaModFix/>
          </a:blip>
          <a:srcRect b="15468" l="0" r="0" t="19124"/>
          <a:stretch/>
        </p:blipFill>
        <p:spPr>
          <a:xfrm>
            <a:off x="4969325" y="2101025"/>
            <a:ext cx="3071098" cy="111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1447" y="3970112"/>
            <a:ext cx="1643589" cy="99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144"/>
          <p:cNvGrpSpPr/>
          <p:nvPr/>
        </p:nvGrpSpPr>
        <p:grpSpPr>
          <a:xfrm rot="474658">
            <a:off x="5904455" y="1357872"/>
            <a:ext cx="1557467" cy="585348"/>
            <a:chOff x="4345425" y="2175475"/>
            <a:chExt cx="800750" cy="176025"/>
          </a:xfrm>
        </p:grpSpPr>
        <p:sp>
          <p:nvSpPr>
            <p:cNvPr id="651" name="Google Shape;651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4"/>
          <p:cNvGrpSpPr/>
          <p:nvPr/>
        </p:nvGrpSpPr>
        <p:grpSpPr>
          <a:xfrm rot="474658">
            <a:off x="1437009" y="1324194"/>
            <a:ext cx="1557467" cy="585348"/>
            <a:chOff x="4345425" y="2175475"/>
            <a:chExt cx="800750" cy="176025"/>
          </a:xfrm>
        </p:grpSpPr>
        <p:sp>
          <p:nvSpPr>
            <p:cNvPr id="654" name="Google Shape;654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6" name="Google Shape;656;p144"/>
          <p:cNvSpPr txBox="1"/>
          <p:nvPr>
            <p:ph idx="5" type="subTitle"/>
          </p:nvPr>
        </p:nvSpPr>
        <p:spPr>
          <a:xfrm>
            <a:off x="4823012" y="1796755"/>
            <a:ext cx="3720353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Cada persona confía en el buen hacer del resto de sus compañeros. Esta confianza la lleva a aceptar anteponer el éxito del equipo al propio lucimiento personal.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7" name="Google Shape;657;p144"/>
          <p:cNvSpPr txBox="1"/>
          <p:nvPr>
            <p:ph idx="21" type="title"/>
          </p:nvPr>
        </p:nvSpPr>
        <p:spPr>
          <a:xfrm>
            <a:off x="770986" y="378756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Bases del Trabajo en Equipo</a:t>
            </a:r>
            <a:endParaRPr/>
          </a:p>
        </p:txBody>
      </p:sp>
      <p:sp>
        <p:nvSpPr>
          <p:cNvPr id="658" name="Google Shape;658;p144"/>
          <p:cNvSpPr txBox="1"/>
          <p:nvPr>
            <p:ph idx="7" type="ctrTitle"/>
          </p:nvPr>
        </p:nvSpPr>
        <p:spPr>
          <a:xfrm>
            <a:off x="5438073" y="138662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Confianza</a:t>
            </a:r>
            <a:endParaRPr/>
          </a:p>
        </p:txBody>
      </p:sp>
      <p:grpSp>
        <p:nvGrpSpPr>
          <p:cNvPr id="659" name="Google Shape;659;p144"/>
          <p:cNvGrpSpPr/>
          <p:nvPr/>
        </p:nvGrpSpPr>
        <p:grpSpPr>
          <a:xfrm>
            <a:off x="3142759" y="896037"/>
            <a:ext cx="2960453" cy="176025"/>
            <a:chOff x="4345425" y="2175475"/>
            <a:chExt cx="800750" cy="176025"/>
          </a:xfrm>
        </p:grpSpPr>
        <p:sp>
          <p:nvSpPr>
            <p:cNvPr id="660" name="Google Shape;660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p144"/>
          <p:cNvSpPr txBox="1"/>
          <p:nvPr>
            <p:ph idx="15" type="subTitle"/>
          </p:nvPr>
        </p:nvSpPr>
        <p:spPr>
          <a:xfrm>
            <a:off x="702170" y="1756487"/>
            <a:ext cx="3027147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Cada miembro se compromete a aportar lo mejor de sí mismo, a poner todo su empeño en sacar el trabajo adelante.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3" name="Google Shape;663;p144"/>
          <p:cNvSpPr txBox="1"/>
          <p:nvPr>
            <p:ph idx="20" type="ctrTitle"/>
          </p:nvPr>
        </p:nvSpPr>
        <p:spPr>
          <a:xfrm>
            <a:off x="985412" y="1334023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Compromiso </a:t>
            </a:r>
            <a:endParaRPr/>
          </a:p>
        </p:txBody>
      </p:sp>
      <p:pic>
        <p:nvPicPr>
          <p:cNvPr id="664" name="Google Shape;664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865" y="2799749"/>
            <a:ext cx="2217755" cy="221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9733" y="3355796"/>
            <a:ext cx="32575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A7225D-4B1F-4131-A609-FDFD2CE2605B}"/>
</file>

<file path=customXml/itemProps2.xml><?xml version="1.0" encoding="utf-8"?>
<ds:datastoreItem xmlns:ds="http://schemas.openxmlformats.org/officeDocument/2006/customXml" ds:itemID="{FF051C2B-99E5-4321-8000-2F6C3CE975AE}"/>
</file>

<file path=customXml/itemProps3.xml><?xml version="1.0" encoding="utf-8"?>
<ds:datastoreItem xmlns:ds="http://schemas.openxmlformats.org/officeDocument/2006/customXml" ds:itemID="{4CCB2311-180B-47F5-B55F-9282B3A4E00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